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8" r:id="rId4"/>
  </p:sldMasterIdLst>
  <p:notesMasterIdLst>
    <p:notesMasterId r:id="rId6"/>
  </p:notesMasterIdLst>
  <p:sldIdLst>
    <p:sldId id="257" r:id="rId5"/>
  </p:sldIdLst>
  <p:sldSz cx="7772400" cy="100584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i Drezner" initials="DD" lastIdx="1" clrIdx="0">
    <p:extLst>
      <p:ext uri="{19B8F6BF-5375-455C-9EA6-DF929625EA0E}">
        <p15:presenceInfo xmlns:p15="http://schemas.microsoft.com/office/powerpoint/2012/main" userId="S::DDrezner@cakebread.com::1a3bd2b7-b542-4b84-acf9-a48c7a77b33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8DA2"/>
    <a:srgbClr val="97C186"/>
    <a:srgbClr val="7D7773"/>
    <a:srgbClr val="FAF8EB"/>
    <a:srgbClr val="FFFFFF"/>
    <a:srgbClr val="977F5E"/>
    <a:srgbClr val="9537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3036" y="66"/>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commentAuthors" Target="commentAuthors.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 Rathbun" userId="53229835-04fc-4145-92a5-d25c3c1faaad" providerId="ADAL" clId="{08CEA2B9-787E-4B38-872C-2EC25C2DF992}"/>
    <pc:docChg chg="modSld">
      <pc:chgData name="Sara Rathbun" userId="53229835-04fc-4145-92a5-d25c3c1faaad" providerId="ADAL" clId="{08CEA2B9-787E-4B38-872C-2EC25C2DF992}" dt="2026-08-10T18:22:17.870" v="4" actId="123"/>
      <pc:docMkLst>
        <pc:docMk/>
      </pc:docMkLst>
      <pc:sldChg chg="modSp mod">
        <pc:chgData name="Sara Rathbun" userId="53229835-04fc-4145-92a5-d25c3c1faaad" providerId="ADAL" clId="{08CEA2B9-787E-4B38-872C-2EC25C2DF992}" dt="2026-08-10T18:22:17.870" v="4" actId="123"/>
        <pc:sldMkLst>
          <pc:docMk/>
          <pc:sldMk cId="3792437836" sldId="257"/>
        </pc:sldMkLst>
        <pc:spChg chg="mod">
          <ac:chgData name="Sara Rathbun" userId="53229835-04fc-4145-92a5-d25c3c1faaad" providerId="ADAL" clId="{08CEA2B9-787E-4B38-872C-2EC25C2DF992}" dt="2026-08-10T18:22:17.870" v="4" actId="123"/>
          <ac:spMkLst>
            <pc:docMk/>
            <pc:sldMk cId="3792437836" sldId="257"/>
            <ac:spMk id="1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81013"/>
          </a:xfrm>
          <a:prstGeom prst="rect">
            <a:avLst/>
          </a:prstGeom>
        </p:spPr>
        <p:txBody>
          <a:bodyPr vert="horz" lIns="91440" tIns="45720" rIns="91440" bIns="45720" rtlCol="0"/>
          <a:lstStyle>
            <a:lvl1pPr algn="r">
              <a:defRPr sz="1200"/>
            </a:lvl1pPr>
          </a:lstStyle>
          <a:p>
            <a:fld id="{679A2619-CCB3-4C8C-A3B2-CE68E8AE666D}" type="datetimeFigureOut">
              <a:rPr lang="en-US" smtClean="0"/>
              <a:pPr/>
              <a:t>8/10/2026</a:t>
            </a:fld>
            <a:endParaRPr lang="en-US"/>
          </a:p>
        </p:txBody>
      </p:sp>
      <p:sp>
        <p:nvSpPr>
          <p:cNvPr id="4" name="Slide Image Placeholder 3"/>
          <p:cNvSpPr>
            <a:spLocks noGrp="1" noRot="1" noChangeAspect="1"/>
          </p:cNvSpPr>
          <p:nvPr>
            <p:ph type="sldImg" idx="2"/>
          </p:nvPr>
        </p:nvSpPr>
        <p:spPr>
          <a:xfrm>
            <a:off x="2405063" y="1200150"/>
            <a:ext cx="2505075" cy="3240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621213"/>
            <a:ext cx="5851525" cy="37798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81012"/>
          </a:xfrm>
          <a:prstGeom prst="rect">
            <a:avLst/>
          </a:prstGeom>
        </p:spPr>
        <p:txBody>
          <a:bodyPr vert="horz" lIns="91440" tIns="45720" rIns="91440" bIns="45720" rtlCol="0" anchor="b"/>
          <a:lstStyle>
            <a:lvl1pPr algn="r">
              <a:defRPr sz="1200"/>
            </a:lvl1pPr>
          </a:lstStyle>
          <a:p>
            <a:fld id="{123A1598-965F-4D27-91CF-1CA8F9FF8A83}" type="slidenum">
              <a:rPr lang="en-US" smtClean="0"/>
              <a:pPr/>
              <a:t>‹#›</a:t>
            </a:fld>
            <a:endParaRPr lang="en-US"/>
          </a:p>
        </p:txBody>
      </p:sp>
    </p:spTree>
    <p:extLst>
      <p:ext uri="{BB962C8B-B14F-4D97-AF65-F5344CB8AC3E}">
        <p14:creationId xmlns:p14="http://schemas.microsoft.com/office/powerpoint/2010/main" val="20575691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23A1598-965F-4D27-91CF-1CA8F9FF8A83}" type="slidenum">
              <a:rPr lang="en-US" smtClean="0"/>
              <a:t>1</a:t>
            </a:fld>
            <a:endParaRPr lang="en-US"/>
          </a:p>
        </p:txBody>
      </p:sp>
    </p:spTree>
    <p:extLst>
      <p:ext uri="{BB962C8B-B14F-4D97-AF65-F5344CB8AC3E}">
        <p14:creationId xmlns:p14="http://schemas.microsoft.com/office/powerpoint/2010/main" val="2526944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FB7F8-C98C-9B22-43D6-E7638ED3080F}"/>
              </a:ext>
            </a:extLst>
          </p:cNvPr>
          <p:cNvSpPr>
            <a:spLocks noGrp="1"/>
          </p:cNvSpPr>
          <p:nvPr>
            <p:ph type="ctrTitle"/>
          </p:nvPr>
        </p:nvSpPr>
        <p:spPr>
          <a:xfrm>
            <a:off x="971550" y="1646133"/>
            <a:ext cx="5829300" cy="3501813"/>
          </a:xfrm>
        </p:spPr>
        <p:txBody>
          <a:bodyPr anchor="b"/>
          <a:lstStyle>
            <a:lvl1pPr algn="ctr">
              <a:defRPr sz="3825"/>
            </a:lvl1pPr>
          </a:lstStyle>
          <a:p>
            <a:r>
              <a:rPr lang="en-US"/>
              <a:t>Click to edit Master title style</a:t>
            </a:r>
          </a:p>
        </p:txBody>
      </p:sp>
      <p:sp>
        <p:nvSpPr>
          <p:cNvPr id="3" name="Subtitle 2">
            <a:extLst>
              <a:ext uri="{FF2B5EF4-FFF2-40B4-BE49-F238E27FC236}">
                <a16:creationId xmlns:a16="http://schemas.microsoft.com/office/drawing/2014/main" id="{02B2784D-1831-43D3-2D7E-EC0E091D9C76}"/>
              </a:ext>
            </a:extLst>
          </p:cNvPr>
          <p:cNvSpPr>
            <a:spLocks noGrp="1"/>
          </p:cNvSpPr>
          <p:nvPr>
            <p:ph type="subTitle" idx="1"/>
          </p:nvPr>
        </p:nvSpPr>
        <p:spPr>
          <a:xfrm>
            <a:off x="971550" y="5282989"/>
            <a:ext cx="5829300" cy="2428451"/>
          </a:xfrm>
        </p:spPr>
        <p:txBody>
          <a:bodyPr/>
          <a:lstStyle>
            <a:lvl1pPr marL="0" indent="0" algn="ctr">
              <a:buNone/>
              <a:defRPr sz="1530"/>
            </a:lvl1pPr>
            <a:lvl2pPr marL="291465" indent="0" algn="ctr">
              <a:buNone/>
              <a:defRPr sz="1275"/>
            </a:lvl2pPr>
            <a:lvl3pPr marL="582930" indent="0" algn="ctr">
              <a:buNone/>
              <a:defRPr sz="1148"/>
            </a:lvl3pPr>
            <a:lvl4pPr marL="874395" indent="0" algn="ctr">
              <a:buNone/>
              <a:defRPr sz="1020"/>
            </a:lvl4pPr>
            <a:lvl5pPr marL="1165860" indent="0" algn="ctr">
              <a:buNone/>
              <a:defRPr sz="1020"/>
            </a:lvl5pPr>
            <a:lvl6pPr marL="1457325" indent="0" algn="ctr">
              <a:buNone/>
              <a:defRPr sz="1020"/>
            </a:lvl6pPr>
            <a:lvl7pPr marL="1748790" indent="0" algn="ctr">
              <a:buNone/>
              <a:defRPr sz="1020"/>
            </a:lvl7pPr>
            <a:lvl8pPr marL="2040255" indent="0" algn="ctr">
              <a:buNone/>
              <a:defRPr sz="1020"/>
            </a:lvl8pPr>
            <a:lvl9pPr marL="2331720" indent="0" algn="ctr">
              <a:buNone/>
              <a:defRPr sz="1020"/>
            </a:lvl9pPr>
          </a:lstStyle>
          <a:p>
            <a:r>
              <a:rPr lang="en-US"/>
              <a:t>Click to edit Master subtitle style</a:t>
            </a:r>
          </a:p>
        </p:txBody>
      </p:sp>
      <p:sp>
        <p:nvSpPr>
          <p:cNvPr id="4" name="Date Placeholder 3">
            <a:extLst>
              <a:ext uri="{FF2B5EF4-FFF2-40B4-BE49-F238E27FC236}">
                <a16:creationId xmlns:a16="http://schemas.microsoft.com/office/drawing/2014/main" id="{05264877-AE7A-A74A-66AF-72BE9963605A}"/>
              </a:ext>
            </a:extLst>
          </p:cNvPr>
          <p:cNvSpPr>
            <a:spLocks noGrp="1"/>
          </p:cNvSpPr>
          <p:nvPr>
            <p:ph type="dt" sz="half" idx="10"/>
          </p:nvPr>
        </p:nvSpPr>
        <p:spPr/>
        <p:txBody>
          <a:bodyPr/>
          <a:lstStyle>
            <a:lvl1pPr>
              <a:defRPr/>
            </a:lvl1pPr>
          </a:lstStyle>
          <a:p>
            <a:fld id="{1D8BD707-D9CF-40AE-B4C6-C98DA3205C09}" type="datetimeFigureOut">
              <a:rPr lang="en-US" smtClean="0"/>
              <a:pPr/>
              <a:t>8/10/2026</a:t>
            </a:fld>
            <a:endParaRPr lang="en-US"/>
          </a:p>
        </p:txBody>
      </p:sp>
      <p:sp>
        <p:nvSpPr>
          <p:cNvPr id="5" name="Footer Placeholder 4">
            <a:extLst>
              <a:ext uri="{FF2B5EF4-FFF2-40B4-BE49-F238E27FC236}">
                <a16:creationId xmlns:a16="http://schemas.microsoft.com/office/drawing/2014/main" id="{A70921CA-49CB-4F0D-262B-39E1C7371F99}"/>
              </a:ext>
            </a:extLst>
          </p:cNvPr>
          <p:cNvSpPr>
            <a:spLocks noGrp="1"/>
          </p:cNvSpPr>
          <p:nvPr>
            <p:ph type="ftr" sz="quarter" idx="11"/>
          </p:nvPr>
        </p:nvSpPr>
        <p:spPr/>
        <p:txBody>
          <a:bodyPr/>
          <a:lstStyle>
            <a:lvl1pPr>
              <a:defRPr/>
            </a:lvl1pPr>
          </a:lstStyle>
          <a:p>
            <a:endParaRPr lang="en-US"/>
          </a:p>
        </p:txBody>
      </p:sp>
      <p:sp>
        <p:nvSpPr>
          <p:cNvPr id="6" name="Slide Number Placeholder 5">
            <a:extLst>
              <a:ext uri="{FF2B5EF4-FFF2-40B4-BE49-F238E27FC236}">
                <a16:creationId xmlns:a16="http://schemas.microsoft.com/office/drawing/2014/main" id="{8319307E-31BF-CEB0-F5E0-DC8962A9D8BD}"/>
              </a:ext>
            </a:extLst>
          </p:cNvPr>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66399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871A4-510B-8513-DE79-EAA1ABEF62D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0C28A73-BFD8-066D-C6B8-EAFE7DAC7CD8}"/>
              </a:ext>
            </a:extLst>
          </p:cNvPr>
          <p:cNvSpPr>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D7A1E1-AC53-7ABC-70DC-2C743522D779}"/>
              </a:ext>
            </a:extLst>
          </p:cNvPr>
          <p:cNvSpPr>
            <a:spLocks noGrp="1"/>
          </p:cNvSpPr>
          <p:nvPr>
            <p:ph type="dt" sz="half" idx="10"/>
          </p:nvPr>
        </p:nvSpPr>
        <p:spPr/>
        <p:txBody>
          <a:bodyPr/>
          <a:lstStyle>
            <a:lvl1pPr>
              <a:defRPr/>
            </a:lvl1pPr>
          </a:lstStyle>
          <a:p>
            <a:fld id="{1D8BD707-D9CF-40AE-B4C6-C98DA3205C09}" type="datetimeFigureOut">
              <a:rPr lang="en-US" smtClean="0"/>
              <a:pPr/>
              <a:t>8/10/2026</a:t>
            </a:fld>
            <a:endParaRPr lang="en-US"/>
          </a:p>
        </p:txBody>
      </p:sp>
      <p:sp>
        <p:nvSpPr>
          <p:cNvPr id="5" name="Footer Placeholder 4">
            <a:extLst>
              <a:ext uri="{FF2B5EF4-FFF2-40B4-BE49-F238E27FC236}">
                <a16:creationId xmlns:a16="http://schemas.microsoft.com/office/drawing/2014/main" id="{68C890E8-A86F-5774-27CF-462A7B0E9A47}"/>
              </a:ext>
            </a:extLst>
          </p:cNvPr>
          <p:cNvSpPr>
            <a:spLocks noGrp="1"/>
          </p:cNvSpPr>
          <p:nvPr>
            <p:ph type="ftr" sz="quarter" idx="11"/>
          </p:nvPr>
        </p:nvSpPr>
        <p:spPr/>
        <p:txBody>
          <a:bodyPr/>
          <a:lstStyle>
            <a:lvl1pPr>
              <a:defRPr/>
            </a:lvl1pPr>
          </a:lstStyle>
          <a:p>
            <a:endParaRPr lang="en-US"/>
          </a:p>
        </p:txBody>
      </p:sp>
      <p:sp>
        <p:nvSpPr>
          <p:cNvPr id="6" name="Slide Number Placeholder 5">
            <a:extLst>
              <a:ext uri="{FF2B5EF4-FFF2-40B4-BE49-F238E27FC236}">
                <a16:creationId xmlns:a16="http://schemas.microsoft.com/office/drawing/2014/main" id="{1570B7B8-D451-ED02-F582-FA3491117A0F}"/>
              </a:ext>
            </a:extLst>
          </p:cNvPr>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980118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A0B9F1-7EED-EE45-AE8D-DE1311D2A452}"/>
              </a:ext>
            </a:extLst>
          </p:cNvPr>
          <p:cNvSpPr>
            <a:spLocks noGrp="1"/>
          </p:cNvSpPr>
          <p:nvPr>
            <p:ph type="title" orient="vert"/>
          </p:nvPr>
        </p:nvSpPr>
        <p:spPr>
          <a:xfrm>
            <a:off x="5562124" y="535517"/>
            <a:ext cx="1675924" cy="852402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5276257-5760-1E8B-3D2E-0454E8D3D417}"/>
              </a:ext>
            </a:extLst>
          </p:cNvPr>
          <p:cNvSpPr>
            <a:spLocks noGrp="1"/>
          </p:cNvSpPr>
          <p:nvPr>
            <p:ph type="body" orient="vert" idx="1"/>
          </p:nvPr>
        </p:nvSpPr>
        <p:spPr>
          <a:xfrm>
            <a:off x="534353" y="535517"/>
            <a:ext cx="4930616" cy="8524029"/>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595B05-EC99-0E6A-0B46-9DCE23BF5317}"/>
              </a:ext>
            </a:extLst>
          </p:cNvPr>
          <p:cNvSpPr>
            <a:spLocks noGrp="1"/>
          </p:cNvSpPr>
          <p:nvPr>
            <p:ph type="dt" sz="half" idx="10"/>
          </p:nvPr>
        </p:nvSpPr>
        <p:spPr/>
        <p:txBody>
          <a:bodyPr/>
          <a:lstStyle>
            <a:lvl1pPr>
              <a:defRPr/>
            </a:lvl1pPr>
          </a:lstStyle>
          <a:p>
            <a:fld id="{1D8BD707-D9CF-40AE-B4C6-C98DA3205C09}" type="datetimeFigureOut">
              <a:rPr lang="en-US" smtClean="0"/>
              <a:pPr/>
              <a:t>8/10/2026</a:t>
            </a:fld>
            <a:endParaRPr lang="en-US"/>
          </a:p>
        </p:txBody>
      </p:sp>
      <p:sp>
        <p:nvSpPr>
          <p:cNvPr id="5" name="Footer Placeholder 4">
            <a:extLst>
              <a:ext uri="{FF2B5EF4-FFF2-40B4-BE49-F238E27FC236}">
                <a16:creationId xmlns:a16="http://schemas.microsoft.com/office/drawing/2014/main" id="{4FC93605-A2E8-3BE6-9029-C19BABB4C8A3}"/>
              </a:ext>
            </a:extLst>
          </p:cNvPr>
          <p:cNvSpPr>
            <a:spLocks noGrp="1"/>
          </p:cNvSpPr>
          <p:nvPr>
            <p:ph type="ftr" sz="quarter" idx="11"/>
          </p:nvPr>
        </p:nvSpPr>
        <p:spPr/>
        <p:txBody>
          <a:bodyPr/>
          <a:lstStyle>
            <a:lvl1pPr>
              <a:defRPr/>
            </a:lvl1pPr>
          </a:lstStyle>
          <a:p>
            <a:endParaRPr lang="en-US"/>
          </a:p>
        </p:txBody>
      </p:sp>
      <p:sp>
        <p:nvSpPr>
          <p:cNvPr id="6" name="Slide Number Placeholder 5">
            <a:extLst>
              <a:ext uri="{FF2B5EF4-FFF2-40B4-BE49-F238E27FC236}">
                <a16:creationId xmlns:a16="http://schemas.microsoft.com/office/drawing/2014/main" id="{DE65832A-6D6A-0EA8-024E-0CB875E78BD6}"/>
              </a:ext>
            </a:extLst>
          </p:cNvPr>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691838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5375C-0512-F17C-C44F-244B26C4EA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E8BF41-5C7D-5610-E27B-D8A939235CAD}"/>
              </a:ext>
            </a:extLst>
          </p:cNvPr>
          <p:cNvSpPr>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85C502-D9FF-0660-2740-062E0F919080}"/>
              </a:ext>
            </a:extLst>
          </p:cNvPr>
          <p:cNvSpPr>
            <a:spLocks noGrp="1"/>
          </p:cNvSpPr>
          <p:nvPr>
            <p:ph type="dt" sz="half" idx="10"/>
          </p:nvPr>
        </p:nvSpPr>
        <p:spPr/>
        <p:txBody>
          <a:bodyPr/>
          <a:lstStyle>
            <a:lvl1pPr>
              <a:defRPr/>
            </a:lvl1pPr>
          </a:lstStyle>
          <a:p>
            <a:fld id="{1D8BD707-D9CF-40AE-B4C6-C98DA3205C09}" type="datetimeFigureOut">
              <a:rPr lang="en-US" smtClean="0"/>
              <a:pPr/>
              <a:t>8/10/2026</a:t>
            </a:fld>
            <a:endParaRPr lang="en-US"/>
          </a:p>
        </p:txBody>
      </p:sp>
      <p:sp>
        <p:nvSpPr>
          <p:cNvPr id="5" name="Footer Placeholder 4">
            <a:extLst>
              <a:ext uri="{FF2B5EF4-FFF2-40B4-BE49-F238E27FC236}">
                <a16:creationId xmlns:a16="http://schemas.microsoft.com/office/drawing/2014/main" id="{27D6A989-7CE6-AD3C-C9D6-F13C1BFA9F2B}"/>
              </a:ext>
            </a:extLst>
          </p:cNvPr>
          <p:cNvSpPr>
            <a:spLocks noGrp="1"/>
          </p:cNvSpPr>
          <p:nvPr>
            <p:ph type="ftr" sz="quarter" idx="11"/>
          </p:nvPr>
        </p:nvSpPr>
        <p:spPr/>
        <p:txBody>
          <a:bodyPr/>
          <a:lstStyle>
            <a:lvl1pPr>
              <a:defRPr/>
            </a:lvl1pPr>
          </a:lstStyle>
          <a:p>
            <a:endParaRPr lang="en-US"/>
          </a:p>
        </p:txBody>
      </p:sp>
      <p:sp>
        <p:nvSpPr>
          <p:cNvPr id="6" name="Slide Number Placeholder 5">
            <a:extLst>
              <a:ext uri="{FF2B5EF4-FFF2-40B4-BE49-F238E27FC236}">
                <a16:creationId xmlns:a16="http://schemas.microsoft.com/office/drawing/2014/main" id="{5B43DFCF-A323-5A5F-76BA-6BEC84F1EC26}"/>
              </a:ext>
            </a:extLst>
          </p:cNvPr>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38718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114C6-035C-527B-B9A6-3E18682FA3B1}"/>
              </a:ext>
            </a:extLst>
          </p:cNvPr>
          <p:cNvSpPr>
            <a:spLocks noGrp="1"/>
          </p:cNvSpPr>
          <p:nvPr>
            <p:ph type="title"/>
          </p:nvPr>
        </p:nvSpPr>
        <p:spPr>
          <a:xfrm>
            <a:off x="530304" y="2507617"/>
            <a:ext cx="6703695" cy="4184014"/>
          </a:xfrm>
        </p:spPr>
        <p:txBody>
          <a:bodyPr anchor="b"/>
          <a:lstStyle>
            <a:lvl1pPr>
              <a:defRPr sz="3825"/>
            </a:lvl1pPr>
          </a:lstStyle>
          <a:p>
            <a:r>
              <a:rPr lang="en-US"/>
              <a:t>Click to edit Master title style</a:t>
            </a:r>
          </a:p>
        </p:txBody>
      </p:sp>
      <p:sp>
        <p:nvSpPr>
          <p:cNvPr id="3" name="Text Placeholder 2">
            <a:extLst>
              <a:ext uri="{FF2B5EF4-FFF2-40B4-BE49-F238E27FC236}">
                <a16:creationId xmlns:a16="http://schemas.microsoft.com/office/drawing/2014/main" id="{9E36A0D6-EB1D-4C60-35A2-19B48BFB0730}"/>
              </a:ext>
            </a:extLst>
          </p:cNvPr>
          <p:cNvSpPr>
            <a:spLocks noGrp="1"/>
          </p:cNvSpPr>
          <p:nvPr>
            <p:ph type="body" idx="1"/>
          </p:nvPr>
        </p:nvSpPr>
        <p:spPr>
          <a:xfrm>
            <a:off x="530304" y="6731213"/>
            <a:ext cx="6703695" cy="2200274"/>
          </a:xfrm>
        </p:spPr>
        <p:txBody>
          <a:bodyPr/>
          <a:lstStyle>
            <a:lvl1pPr marL="0" indent="0">
              <a:buNone/>
              <a:defRPr sz="1530">
                <a:solidFill>
                  <a:schemeClr val="tx1">
                    <a:tint val="82000"/>
                  </a:schemeClr>
                </a:solidFill>
              </a:defRPr>
            </a:lvl1pPr>
            <a:lvl2pPr marL="291465" indent="0">
              <a:buNone/>
              <a:defRPr sz="1275">
                <a:solidFill>
                  <a:schemeClr val="tx1">
                    <a:tint val="82000"/>
                  </a:schemeClr>
                </a:solidFill>
              </a:defRPr>
            </a:lvl2pPr>
            <a:lvl3pPr marL="582930" indent="0">
              <a:buNone/>
              <a:defRPr sz="1148">
                <a:solidFill>
                  <a:schemeClr val="tx1">
                    <a:tint val="82000"/>
                  </a:schemeClr>
                </a:solidFill>
              </a:defRPr>
            </a:lvl3pPr>
            <a:lvl4pPr marL="874395" indent="0">
              <a:buNone/>
              <a:defRPr sz="1020">
                <a:solidFill>
                  <a:schemeClr val="tx1">
                    <a:tint val="82000"/>
                  </a:schemeClr>
                </a:solidFill>
              </a:defRPr>
            </a:lvl4pPr>
            <a:lvl5pPr marL="1165860" indent="0">
              <a:buNone/>
              <a:defRPr sz="1020">
                <a:solidFill>
                  <a:schemeClr val="tx1">
                    <a:tint val="82000"/>
                  </a:schemeClr>
                </a:solidFill>
              </a:defRPr>
            </a:lvl5pPr>
            <a:lvl6pPr marL="1457325" indent="0">
              <a:buNone/>
              <a:defRPr sz="1020">
                <a:solidFill>
                  <a:schemeClr val="tx1">
                    <a:tint val="82000"/>
                  </a:schemeClr>
                </a:solidFill>
              </a:defRPr>
            </a:lvl6pPr>
            <a:lvl7pPr marL="1748790" indent="0">
              <a:buNone/>
              <a:defRPr sz="1020">
                <a:solidFill>
                  <a:schemeClr val="tx1">
                    <a:tint val="82000"/>
                  </a:schemeClr>
                </a:solidFill>
              </a:defRPr>
            </a:lvl7pPr>
            <a:lvl8pPr marL="2040255" indent="0">
              <a:buNone/>
              <a:defRPr sz="1020">
                <a:solidFill>
                  <a:schemeClr val="tx1">
                    <a:tint val="82000"/>
                  </a:schemeClr>
                </a:solidFill>
              </a:defRPr>
            </a:lvl8pPr>
            <a:lvl9pPr marL="2331720" indent="0">
              <a:buNone/>
              <a:defRPr sz="102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F30AA57-932B-FABC-4132-ED65AE28609E}"/>
              </a:ext>
            </a:extLst>
          </p:cNvPr>
          <p:cNvSpPr>
            <a:spLocks noGrp="1"/>
          </p:cNvSpPr>
          <p:nvPr>
            <p:ph type="dt" sz="half" idx="10"/>
          </p:nvPr>
        </p:nvSpPr>
        <p:spPr/>
        <p:txBody>
          <a:bodyPr/>
          <a:lstStyle>
            <a:lvl1pPr>
              <a:defRPr/>
            </a:lvl1pPr>
          </a:lstStyle>
          <a:p>
            <a:fld id="{1D8BD707-D9CF-40AE-B4C6-C98DA3205C09}" type="datetimeFigureOut">
              <a:rPr lang="en-US" smtClean="0"/>
              <a:pPr/>
              <a:t>8/10/2026</a:t>
            </a:fld>
            <a:endParaRPr lang="en-US"/>
          </a:p>
        </p:txBody>
      </p:sp>
      <p:sp>
        <p:nvSpPr>
          <p:cNvPr id="5" name="Footer Placeholder 4">
            <a:extLst>
              <a:ext uri="{FF2B5EF4-FFF2-40B4-BE49-F238E27FC236}">
                <a16:creationId xmlns:a16="http://schemas.microsoft.com/office/drawing/2014/main" id="{A4331661-68EF-B10C-2457-B94CE503D032}"/>
              </a:ext>
            </a:extLst>
          </p:cNvPr>
          <p:cNvSpPr>
            <a:spLocks noGrp="1"/>
          </p:cNvSpPr>
          <p:nvPr>
            <p:ph type="ftr" sz="quarter" idx="11"/>
          </p:nvPr>
        </p:nvSpPr>
        <p:spPr/>
        <p:txBody>
          <a:bodyPr/>
          <a:lstStyle>
            <a:lvl1pPr>
              <a:defRPr/>
            </a:lvl1pPr>
          </a:lstStyle>
          <a:p>
            <a:endParaRPr lang="en-US"/>
          </a:p>
        </p:txBody>
      </p:sp>
      <p:sp>
        <p:nvSpPr>
          <p:cNvPr id="6" name="Slide Number Placeholder 5">
            <a:extLst>
              <a:ext uri="{FF2B5EF4-FFF2-40B4-BE49-F238E27FC236}">
                <a16:creationId xmlns:a16="http://schemas.microsoft.com/office/drawing/2014/main" id="{698F6715-1973-FDF4-65A4-E9B3C0652BAE}"/>
              </a:ext>
            </a:extLst>
          </p:cNvPr>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003469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9D5CA-5DB5-0F89-2C55-C72A1F885D8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DA494F-29ED-42D4-3ED8-092B30617D42}"/>
              </a:ext>
            </a:extLst>
          </p:cNvPr>
          <p:cNvSpPr>
            <a:spLocks noGrp="1"/>
          </p:cNvSpPr>
          <p:nvPr>
            <p:ph sz="half" idx="1"/>
          </p:nvPr>
        </p:nvSpPr>
        <p:spPr>
          <a:xfrm>
            <a:off x="534353" y="2677584"/>
            <a:ext cx="3303270" cy="6381962"/>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6C44555-F7FC-9654-287D-6AD3B4B53A7B}"/>
              </a:ext>
            </a:extLst>
          </p:cNvPr>
          <p:cNvSpPr>
            <a:spLocks noGrp="1"/>
          </p:cNvSpPr>
          <p:nvPr>
            <p:ph sz="half" idx="2"/>
          </p:nvPr>
        </p:nvSpPr>
        <p:spPr>
          <a:xfrm>
            <a:off x="3934778" y="2677584"/>
            <a:ext cx="3303270" cy="6381962"/>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1E08FA4-4E90-1F3A-BE08-19D4BDFD9A67}"/>
              </a:ext>
            </a:extLst>
          </p:cNvPr>
          <p:cNvSpPr>
            <a:spLocks noGrp="1"/>
          </p:cNvSpPr>
          <p:nvPr>
            <p:ph type="dt" sz="half" idx="10"/>
          </p:nvPr>
        </p:nvSpPr>
        <p:spPr/>
        <p:txBody>
          <a:bodyPr/>
          <a:lstStyle>
            <a:lvl1pPr>
              <a:defRPr/>
            </a:lvl1pPr>
          </a:lstStyle>
          <a:p>
            <a:fld id="{1D8BD707-D9CF-40AE-B4C6-C98DA3205C09}" type="datetimeFigureOut">
              <a:rPr lang="en-US" smtClean="0"/>
              <a:pPr/>
              <a:t>8/10/2026</a:t>
            </a:fld>
            <a:endParaRPr lang="en-US"/>
          </a:p>
        </p:txBody>
      </p:sp>
      <p:sp>
        <p:nvSpPr>
          <p:cNvPr id="6" name="Footer Placeholder 5">
            <a:extLst>
              <a:ext uri="{FF2B5EF4-FFF2-40B4-BE49-F238E27FC236}">
                <a16:creationId xmlns:a16="http://schemas.microsoft.com/office/drawing/2014/main" id="{E6DD1002-5095-121A-614B-F4C4089F9D1E}"/>
              </a:ext>
            </a:extLst>
          </p:cNvPr>
          <p:cNvSpPr>
            <a:spLocks noGrp="1"/>
          </p:cNvSpPr>
          <p:nvPr>
            <p:ph type="ftr" sz="quarter" idx="11"/>
          </p:nvPr>
        </p:nvSpPr>
        <p:spPr/>
        <p:txBody>
          <a:bodyPr/>
          <a:lstStyle>
            <a:lvl1pPr>
              <a:defRPr/>
            </a:lvl1pPr>
          </a:lstStyle>
          <a:p>
            <a:endParaRPr lang="en-US"/>
          </a:p>
        </p:txBody>
      </p:sp>
      <p:sp>
        <p:nvSpPr>
          <p:cNvPr id="7" name="Slide Number Placeholder 6">
            <a:extLst>
              <a:ext uri="{FF2B5EF4-FFF2-40B4-BE49-F238E27FC236}">
                <a16:creationId xmlns:a16="http://schemas.microsoft.com/office/drawing/2014/main" id="{698F1897-2EDA-371F-18BC-C01E794BDD9B}"/>
              </a:ext>
            </a:extLst>
          </p:cNvPr>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554322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3E9BD-0C0A-DEDE-2889-85CB7A938C52}"/>
              </a:ext>
            </a:extLst>
          </p:cNvPr>
          <p:cNvSpPr>
            <a:spLocks noGrp="1"/>
          </p:cNvSpPr>
          <p:nvPr>
            <p:ph type="title"/>
          </p:nvPr>
        </p:nvSpPr>
        <p:spPr>
          <a:xfrm>
            <a:off x="535365" y="535517"/>
            <a:ext cx="6703695" cy="1944159"/>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CB4F86-0109-6AD2-0B56-C728FA3FAA4F}"/>
              </a:ext>
            </a:extLst>
          </p:cNvPr>
          <p:cNvSpPr>
            <a:spLocks noGrp="1"/>
          </p:cNvSpPr>
          <p:nvPr>
            <p:ph type="body" idx="1"/>
          </p:nvPr>
        </p:nvSpPr>
        <p:spPr>
          <a:xfrm>
            <a:off x="535365" y="2465706"/>
            <a:ext cx="3288089" cy="1208404"/>
          </a:xfrm>
        </p:spPr>
        <p:txBody>
          <a:bodyPr anchor="b"/>
          <a:lstStyle>
            <a:lvl1pPr marL="0" indent="0">
              <a:buNone/>
              <a:defRPr sz="1530" b="1"/>
            </a:lvl1pPr>
            <a:lvl2pPr marL="291465" indent="0">
              <a:buNone/>
              <a:defRPr sz="1275" b="1"/>
            </a:lvl2pPr>
            <a:lvl3pPr marL="582930" indent="0">
              <a:buNone/>
              <a:defRPr sz="1148" b="1"/>
            </a:lvl3pPr>
            <a:lvl4pPr marL="874395" indent="0">
              <a:buNone/>
              <a:defRPr sz="1020" b="1"/>
            </a:lvl4pPr>
            <a:lvl5pPr marL="1165860" indent="0">
              <a:buNone/>
              <a:defRPr sz="1020" b="1"/>
            </a:lvl5pPr>
            <a:lvl6pPr marL="1457325" indent="0">
              <a:buNone/>
              <a:defRPr sz="1020" b="1"/>
            </a:lvl6pPr>
            <a:lvl7pPr marL="1748790" indent="0">
              <a:buNone/>
              <a:defRPr sz="1020" b="1"/>
            </a:lvl7pPr>
            <a:lvl8pPr marL="2040255" indent="0">
              <a:buNone/>
              <a:defRPr sz="1020" b="1"/>
            </a:lvl8pPr>
            <a:lvl9pPr marL="2331720" indent="0">
              <a:buNone/>
              <a:defRPr sz="1020" b="1"/>
            </a:lvl9pPr>
          </a:lstStyle>
          <a:p>
            <a:pPr lvl="0"/>
            <a:r>
              <a:rPr lang="en-US"/>
              <a:t>Click to edit Master text styles</a:t>
            </a:r>
          </a:p>
        </p:txBody>
      </p:sp>
      <p:sp>
        <p:nvSpPr>
          <p:cNvPr id="4" name="Content Placeholder 3">
            <a:extLst>
              <a:ext uri="{FF2B5EF4-FFF2-40B4-BE49-F238E27FC236}">
                <a16:creationId xmlns:a16="http://schemas.microsoft.com/office/drawing/2014/main" id="{863C77A3-7D43-1D11-72C6-39305EB3B868}"/>
              </a:ext>
            </a:extLst>
          </p:cNvPr>
          <p:cNvSpPr>
            <a:spLocks noGrp="1"/>
          </p:cNvSpPr>
          <p:nvPr>
            <p:ph sz="half" idx="2"/>
          </p:nvPr>
        </p:nvSpPr>
        <p:spPr>
          <a:xfrm>
            <a:off x="535365" y="3674110"/>
            <a:ext cx="3288089" cy="5404062"/>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FC4CC9-5585-78F9-38AE-C28CEB335C7C}"/>
              </a:ext>
            </a:extLst>
          </p:cNvPr>
          <p:cNvSpPr>
            <a:spLocks noGrp="1"/>
          </p:cNvSpPr>
          <p:nvPr>
            <p:ph type="body" sz="quarter" idx="3"/>
          </p:nvPr>
        </p:nvSpPr>
        <p:spPr>
          <a:xfrm>
            <a:off x="3934778" y="2465706"/>
            <a:ext cx="3304282" cy="1208404"/>
          </a:xfrm>
        </p:spPr>
        <p:txBody>
          <a:bodyPr anchor="b"/>
          <a:lstStyle>
            <a:lvl1pPr marL="0" indent="0">
              <a:buNone/>
              <a:defRPr sz="1530" b="1"/>
            </a:lvl1pPr>
            <a:lvl2pPr marL="291465" indent="0">
              <a:buNone/>
              <a:defRPr sz="1275" b="1"/>
            </a:lvl2pPr>
            <a:lvl3pPr marL="582930" indent="0">
              <a:buNone/>
              <a:defRPr sz="1148" b="1"/>
            </a:lvl3pPr>
            <a:lvl4pPr marL="874395" indent="0">
              <a:buNone/>
              <a:defRPr sz="1020" b="1"/>
            </a:lvl4pPr>
            <a:lvl5pPr marL="1165860" indent="0">
              <a:buNone/>
              <a:defRPr sz="1020" b="1"/>
            </a:lvl5pPr>
            <a:lvl6pPr marL="1457325" indent="0">
              <a:buNone/>
              <a:defRPr sz="1020" b="1"/>
            </a:lvl6pPr>
            <a:lvl7pPr marL="1748790" indent="0">
              <a:buNone/>
              <a:defRPr sz="1020" b="1"/>
            </a:lvl7pPr>
            <a:lvl8pPr marL="2040255" indent="0">
              <a:buNone/>
              <a:defRPr sz="1020" b="1"/>
            </a:lvl8pPr>
            <a:lvl9pPr marL="2331720" indent="0">
              <a:buNone/>
              <a:defRPr sz="1020" b="1"/>
            </a:lvl9pPr>
          </a:lstStyle>
          <a:p>
            <a:pPr lvl="0"/>
            <a:r>
              <a:rPr lang="en-US"/>
              <a:t>Click to edit Master text styles</a:t>
            </a:r>
          </a:p>
        </p:txBody>
      </p:sp>
      <p:sp>
        <p:nvSpPr>
          <p:cNvPr id="6" name="Content Placeholder 5">
            <a:extLst>
              <a:ext uri="{FF2B5EF4-FFF2-40B4-BE49-F238E27FC236}">
                <a16:creationId xmlns:a16="http://schemas.microsoft.com/office/drawing/2014/main" id="{DF57945D-DA5E-37F2-2E76-4D8855601BCC}"/>
              </a:ext>
            </a:extLst>
          </p:cNvPr>
          <p:cNvSpPr>
            <a:spLocks noGrp="1"/>
          </p:cNvSpPr>
          <p:nvPr>
            <p:ph sz="quarter" idx="4"/>
          </p:nvPr>
        </p:nvSpPr>
        <p:spPr>
          <a:xfrm>
            <a:off x="3934778" y="3674110"/>
            <a:ext cx="3304282" cy="5404062"/>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FC2145C-5C79-C5EA-D27E-2F2EFCE1F79A}"/>
              </a:ext>
            </a:extLst>
          </p:cNvPr>
          <p:cNvSpPr>
            <a:spLocks noGrp="1"/>
          </p:cNvSpPr>
          <p:nvPr>
            <p:ph type="dt" sz="half" idx="10"/>
          </p:nvPr>
        </p:nvSpPr>
        <p:spPr/>
        <p:txBody>
          <a:bodyPr/>
          <a:lstStyle>
            <a:lvl1pPr>
              <a:defRPr/>
            </a:lvl1pPr>
          </a:lstStyle>
          <a:p>
            <a:fld id="{1D8BD707-D9CF-40AE-B4C6-C98DA3205C09}" type="datetimeFigureOut">
              <a:rPr lang="en-US" smtClean="0"/>
              <a:pPr/>
              <a:t>8/10/2026</a:t>
            </a:fld>
            <a:endParaRPr lang="en-US"/>
          </a:p>
        </p:txBody>
      </p:sp>
      <p:sp>
        <p:nvSpPr>
          <p:cNvPr id="8" name="Footer Placeholder 7">
            <a:extLst>
              <a:ext uri="{FF2B5EF4-FFF2-40B4-BE49-F238E27FC236}">
                <a16:creationId xmlns:a16="http://schemas.microsoft.com/office/drawing/2014/main" id="{C940F92D-9B47-848F-0A44-14332BBAF159}"/>
              </a:ext>
            </a:extLst>
          </p:cNvPr>
          <p:cNvSpPr>
            <a:spLocks noGrp="1"/>
          </p:cNvSpPr>
          <p:nvPr>
            <p:ph type="ftr" sz="quarter" idx="11"/>
          </p:nvPr>
        </p:nvSpPr>
        <p:spPr/>
        <p:txBody>
          <a:bodyPr/>
          <a:lstStyle>
            <a:lvl1pPr>
              <a:defRPr/>
            </a:lvl1pPr>
          </a:lstStyle>
          <a:p>
            <a:endParaRPr lang="en-US"/>
          </a:p>
        </p:txBody>
      </p:sp>
      <p:sp>
        <p:nvSpPr>
          <p:cNvPr id="9" name="Slide Number Placeholder 8">
            <a:extLst>
              <a:ext uri="{FF2B5EF4-FFF2-40B4-BE49-F238E27FC236}">
                <a16:creationId xmlns:a16="http://schemas.microsoft.com/office/drawing/2014/main" id="{615E7572-0AC1-38F4-73E2-AF875A762C0E}"/>
              </a:ext>
            </a:extLst>
          </p:cNvPr>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354508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BA69B-160E-4037-DDEF-481DF118B8C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74A4CE2-73C5-5FC0-79B5-54D7381BB59C}"/>
              </a:ext>
            </a:extLst>
          </p:cNvPr>
          <p:cNvSpPr>
            <a:spLocks noGrp="1"/>
          </p:cNvSpPr>
          <p:nvPr>
            <p:ph type="dt" sz="half" idx="10"/>
          </p:nvPr>
        </p:nvSpPr>
        <p:spPr/>
        <p:txBody>
          <a:bodyPr/>
          <a:lstStyle>
            <a:lvl1pPr>
              <a:defRPr/>
            </a:lvl1pPr>
          </a:lstStyle>
          <a:p>
            <a:fld id="{1D8BD707-D9CF-40AE-B4C6-C98DA3205C09}" type="datetimeFigureOut">
              <a:rPr lang="en-US" smtClean="0"/>
              <a:pPr/>
              <a:t>8/10/2026</a:t>
            </a:fld>
            <a:endParaRPr lang="en-US"/>
          </a:p>
        </p:txBody>
      </p:sp>
      <p:sp>
        <p:nvSpPr>
          <p:cNvPr id="4" name="Footer Placeholder 3">
            <a:extLst>
              <a:ext uri="{FF2B5EF4-FFF2-40B4-BE49-F238E27FC236}">
                <a16:creationId xmlns:a16="http://schemas.microsoft.com/office/drawing/2014/main" id="{23F298BD-A41C-9C17-D396-179981E83F8D}"/>
              </a:ext>
            </a:extLst>
          </p:cNvPr>
          <p:cNvSpPr>
            <a:spLocks noGrp="1"/>
          </p:cNvSpPr>
          <p:nvPr>
            <p:ph type="ftr" sz="quarter" idx="11"/>
          </p:nvPr>
        </p:nvSpPr>
        <p:spPr/>
        <p:txBody>
          <a:bodyPr/>
          <a:lstStyle>
            <a:lvl1pPr>
              <a:defRPr/>
            </a:lvl1pPr>
          </a:lstStyle>
          <a:p>
            <a:endParaRPr lang="en-US"/>
          </a:p>
        </p:txBody>
      </p:sp>
      <p:sp>
        <p:nvSpPr>
          <p:cNvPr id="5" name="Slide Number Placeholder 4">
            <a:extLst>
              <a:ext uri="{FF2B5EF4-FFF2-40B4-BE49-F238E27FC236}">
                <a16:creationId xmlns:a16="http://schemas.microsoft.com/office/drawing/2014/main" id="{78EC3DA7-880B-0BC4-E8A3-3C2803ECCE63}"/>
              </a:ext>
            </a:extLst>
          </p:cNvPr>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239400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2BCA4F-176C-8CA0-B4F9-26755E2E0546}"/>
              </a:ext>
            </a:extLst>
          </p:cNvPr>
          <p:cNvSpPr>
            <a:spLocks noGrp="1"/>
          </p:cNvSpPr>
          <p:nvPr>
            <p:ph type="dt" sz="half" idx="10"/>
          </p:nvPr>
        </p:nvSpPr>
        <p:spPr/>
        <p:txBody>
          <a:bodyPr/>
          <a:lstStyle>
            <a:lvl1pPr>
              <a:defRPr/>
            </a:lvl1pPr>
          </a:lstStyle>
          <a:p>
            <a:fld id="{1D8BD707-D9CF-40AE-B4C6-C98DA3205C09}" type="datetimeFigureOut">
              <a:rPr lang="en-US" smtClean="0"/>
              <a:pPr/>
              <a:t>8/10/2026</a:t>
            </a:fld>
            <a:endParaRPr lang="en-US"/>
          </a:p>
        </p:txBody>
      </p:sp>
      <p:sp>
        <p:nvSpPr>
          <p:cNvPr id="3" name="Footer Placeholder 2">
            <a:extLst>
              <a:ext uri="{FF2B5EF4-FFF2-40B4-BE49-F238E27FC236}">
                <a16:creationId xmlns:a16="http://schemas.microsoft.com/office/drawing/2014/main" id="{63D80333-F312-6736-66BA-F48579F52BC6}"/>
              </a:ext>
            </a:extLst>
          </p:cNvPr>
          <p:cNvSpPr>
            <a:spLocks noGrp="1"/>
          </p:cNvSpPr>
          <p:nvPr>
            <p:ph type="ftr" sz="quarter" idx="11"/>
          </p:nvPr>
        </p:nvSpPr>
        <p:spPr/>
        <p:txBody>
          <a:bodyPr/>
          <a:lstStyle>
            <a:lvl1pPr>
              <a:defRPr/>
            </a:lvl1pPr>
          </a:lstStyle>
          <a:p>
            <a:endParaRPr lang="en-US"/>
          </a:p>
        </p:txBody>
      </p:sp>
      <p:sp>
        <p:nvSpPr>
          <p:cNvPr id="4" name="Slide Number Placeholder 3">
            <a:extLst>
              <a:ext uri="{FF2B5EF4-FFF2-40B4-BE49-F238E27FC236}">
                <a16:creationId xmlns:a16="http://schemas.microsoft.com/office/drawing/2014/main" id="{4C242697-12EE-AA33-4EFA-5D5846115C56}"/>
              </a:ext>
            </a:extLst>
          </p:cNvPr>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200433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656F3-A7C9-3C42-9406-57A6B0587B4B}"/>
              </a:ext>
            </a:extLst>
          </p:cNvPr>
          <p:cNvSpPr>
            <a:spLocks noGrp="1"/>
          </p:cNvSpPr>
          <p:nvPr>
            <p:ph type="title"/>
          </p:nvPr>
        </p:nvSpPr>
        <p:spPr>
          <a:xfrm>
            <a:off x="535365" y="670560"/>
            <a:ext cx="2506801" cy="2346960"/>
          </a:xfrm>
        </p:spPr>
        <p:txBody>
          <a:bodyPr anchor="b"/>
          <a:lstStyle>
            <a:lvl1pPr>
              <a:defRPr sz="2040"/>
            </a:lvl1pPr>
          </a:lstStyle>
          <a:p>
            <a:r>
              <a:rPr lang="en-US"/>
              <a:t>Click to edit Master title style</a:t>
            </a:r>
          </a:p>
        </p:txBody>
      </p:sp>
      <p:sp>
        <p:nvSpPr>
          <p:cNvPr id="3" name="Content Placeholder 2">
            <a:extLst>
              <a:ext uri="{FF2B5EF4-FFF2-40B4-BE49-F238E27FC236}">
                <a16:creationId xmlns:a16="http://schemas.microsoft.com/office/drawing/2014/main" id="{FE349D65-5234-5288-0764-691550013788}"/>
              </a:ext>
            </a:extLst>
          </p:cNvPr>
          <p:cNvSpPr>
            <a:spLocks noGrp="1"/>
          </p:cNvSpPr>
          <p:nvPr>
            <p:ph idx="1"/>
          </p:nvPr>
        </p:nvSpPr>
        <p:spPr>
          <a:xfrm>
            <a:off x="3304282" y="1448224"/>
            <a:ext cx="3934778" cy="7147983"/>
          </a:xfrm>
        </p:spPr>
        <p:txBody>
          <a:bodyPr/>
          <a:lstStyle>
            <a:lvl1pPr>
              <a:defRPr sz="2040"/>
            </a:lvl1pPr>
            <a:lvl2pPr>
              <a:defRPr sz="1785"/>
            </a:lvl2pPr>
            <a:lvl3pPr>
              <a:defRPr sz="1530"/>
            </a:lvl3pPr>
            <a:lvl4pPr>
              <a:defRPr sz="1275"/>
            </a:lvl4pPr>
            <a:lvl5pPr>
              <a:defRPr sz="1275"/>
            </a:lvl5pPr>
            <a:lvl6pPr>
              <a:defRPr sz="1275"/>
            </a:lvl6pPr>
            <a:lvl7pPr>
              <a:defRPr sz="1275"/>
            </a:lvl7pPr>
            <a:lvl8pPr>
              <a:defRPr sz="1275"/>
            </a:lvl8pPr>
            <a:lvl9pPr>
              <a:defRPr sz="12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FAC432-E547-F134-7FCE-2A3E1D17030B}"/>
              </a:ext>
            </a:extLst>
          </p:cNvPr>
          <p:cNvSpPr>
            <a:spLocks noGrp="1"/>
          </p:cNvSpPr>
          <p:nvPr>
            <p:ph type="body" sz="half" idx="2"/>
          </p:nvPr>
        </p:nvSpPr>
        <p:spPr>
          <a:xfrm>
            <a:off x="535365" y="3017520"/>
            <a:ext cx="2506801" cy="5590329"/>
          </a:xfrm>
        </p:spPr>
        <p:txBody>
          <a:bodyPr/>
          <a:lstStyle>
            <a:lvl1pPr marL="0" indent="0">
              <a:buNone/>
              <a:defRPr sz="1020"/>
            </a:lvl1pPr>
            <a:lvl2pPr marL="291465" indent="0">
              <a:buNone/>
              <a:defRPr sz="893"/>
            </a:lvl2pPr>
            <a:lvl3pPr marL="582930" indent="0">
              <a:buNone/>
              <a:defRPr sz="765"/>
            </a:lvl3pPr>
            <a:lvl4pPr marL="874395" indent="0">
              <a:buNone/>
              <a:defRPr sz="638"/>
            </a:lvl4pPr>
            <a:lvl5pPr marL="1165860" indent="0">
              <a:buNone/>
              <a:defRPr sz="638"/>
            </a:lvl5pPr>
            <a:lvl6pPr marL="1457325" indent="0">
              <a:buNone/>
              <a:defRPr sz="638"/>
            </a:lvl6pPr>
            <a:lvl7pPr marL="1748790" indent="0">
              <a:buNone/>
              <a:defRPr sz="638"/>
            </a:lvl7pPr>
            <a:lvl8pPr marL="2040255" indent="0">
              <a:buNone/>
              <a:defRPr sz="638"/>
            </a:lvl8pPr>
            <a:lvl9pPr marL="2331720" indent="0">
              <a:buNone/>
              <a:defRPr sz="638"/>
            </a:lvl9pPr>
          </a:lstStyle>
          <a:p>
            <a:pPr lvl="0"/>
            <a:r>
              <a:rPr lang="en-US"/>
              <a:t>Click to edit Master text styles</a:t>
            </a:r>
          </a:p>
        </p:txBody>
      </p:sp>
      <p:sp>
        <p:nvSpPr>
          <p:cNvPr id="5" name="Date Placeholder 4">
            <a:extLst>
              <a:ext uri="{FF2B5EF4-FFF2-40B4-BE49-F238E27FC236}">
                <a16:creationId xmlns:a16="http://schemas.microsoft.com/office/drawing/2014/main" id="{26681C12-5782-A2CD-08B4-7C1A22256B2F}"/>
              </a:ext>
            </a:extLst>
          </p:cNvPr>
          <p:cNvSpPr>
            <a:spLocks noGrp="1"/>
          </p:cNvSpPr>
          <p:nvPr>
            <p:ph type="dt" sz="half" idx="10"/>
          </p:nvPr>
        </p:nvSpPr>
        <p:spPr/>
        <p:txBody>
          <a:bodyPr/>
          <a:lstStyle>
            <a:lvl1pPr>
              <a:defRPr/>
            </a:lvl1pPr>
          </a:lstStyle>
          <a:p>
            <a:fld id="{1D8BD707-D9CF-40AE-B4C6-C98DA3205C09}" type="datetimeFigureOut">
              <a:rPr lang="en-US" smtClean="0"/>
              <a:pPr/>
              <a:t>8/10/2026</a:t>
            </a:fld>
            <a:endParaRPr lang="en-US"/>
          </a:p>
        </p:txBody>
      </p:sp>
      <p:sp>
        <p:nvSpPr>
          <p:cNvPr id="6" name="Footer Placeholder 5">
            <a:extLst>
              <a:ext uri="{FF2B5EF4-FFF2-40B4-BE49-F238E27FC236}">
                <a16:creationId xmlns:a16="http://schemas.microsoft.com/office/drawing/2014/main" id="{19CC04B5-EA64-C2EA-613A-2CB30E89454C}"/>
              </a:ext>
            </a:extLst>
          </p:cNvPr>
          <p:cNvSpPr>
            <a:spLocks noGrp="1"/>
          </p:cNvSpPr>
          <p:nvPr>
            <p:ph type="ftr" sz="quarter" idx="11"/>
          </p:nvPr>
        </p:nvSpPr>
        <p:spPr/>
        <p:txBody>
          <a:bodyPr/>
          <a:lstStyle>
            <a:lvl1pPr>
              <a:defRPr/>
            </a:lvl1pPr>
          </a:lstStyle>
          <a:p>
            <a:endParaRPr lang="en-US"/>
          </a:p>
        </p:txBody>
      </p:sp>
      <p:sp>
        <p:nvSpPr>
          <p:cNvPr id="7" name="Slide Number Placeholder 6">
            <a:extLst>
              <a:ext uri="{FF2B5EF4-FFF2-40B4-BE49-F238E27FC236}">
                <a16:creationId xmlns:a16="http://schemas.microsoft.com/office/drawing/2014/main" id="{537F0063-BEF0-8827-991D-B89F98505511}"/>
              </a:ext>
            </a:extLst>
          </p:cNvPr>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868124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CDBED-7508-B1EC-F00E-2FA7494FB243}"/>
              </a:ext>
            </a:extLst>
          </p:cNvPr>
          <p:cNvSpPr>
            <a:spLocks noGrp="1"/>
          </p:cNvSpPr>
          <p:nvPr>
            <p:ph type="title"/>
          </p:nvPr>
        </p:nvSpPr>
        <p:spPr>
          <a:xfrm>
            <a:off x="535365" y="670560"/>
            <a:ext cx="2506801" cy="2346960"/>
          </a:xfrm>
        </p:spPr>
        <p:txBody>
          <a:bodyPr anchor="b"/>
          <a:lstStyle>
            <a:lvl1pPr>
              <a:defRPr sz="2040"/>
            </a:lvl1pPr>
          </a:lstStyle>
          <a:p>
            <a:r>
              <a:rPr lang="en-US"/>
              <a:t>Click to edit Master title style</a:t>
            </a:r>
          </a:p>
        </p:txBody>
      </p:sp>
      <p:sp>
        <p:nvSpPr>
          <p:cNvPr id="3" name="Picture Placeholder 2">
            <a:extLst>
              <a:ext uri="{FF2B5EF4-FFF2-40B4-BE49-F238E27FC236}">
                <a16:creationId xmlns:a16="http://schemas.microsoft.com/office/drawing/2014/main" id="{1DB36BF8-BA09-C577-F1C7-00FF11F8F9EF}"/>
              </a:ext>
            </a:extLst>
          </p:cNvPr>
          <p:cNvSpPr>
            <a:spLocks noGrp="1"/>
          </p:cNvSpPr>
          <p:nvPr>
            <p:ph type="pic" idx="1"/>
          </p:nvPr>
        </p:nvSpPr>
        <p:spPr>
          <a:xfrm>
            <a:off x="3304282" y="1448224"/>
            <a:ext cx="3934778" cy="7147983"/>
          </a:xfrm>
        </p:spPr>
        <p:txBody>
          <a:bodyPr/>
          <a:lstStyle>
            <a:lvl1pPr marL="0" indent="0">
              <a:buNone/>
              <a:defRPr sz="2040"/>
            </a:lvl1pPr>
            <a:lvl2pPr marL="291465" indent="0">
              <a:buNone/>
              <a:defRPr sz="1785"/>
            </a:lvl2pPr>
            <a:lvl3pPr marL="582930" indent="0">
              <a:buNone/>
              <a:defRPr sz="1530"/>
            </a:lvl3pPr>
            <a:lvl4pPr marL="874395" indent="0">
              <a:buNone/>
              <a:defRPr sz="1275"/>
            </a:lvl4pPr>
            <a:lvl5pPr marL="1165860" indent="0">
              <a:buNone/>
              <a:defRPr sz="1275"/>
            </a:lvl5pPr>
            <a:lvl6pPr marL="1457325" indent="0">
              <a:buNone/>
              <a:defRPr sz="1275"/>
            </a:lvl6pPr>
            <a:lvl7pPr marL="1748790" indent="0">
              <a:buNone/>
              <a:defRPr sz="1275"/>
            </a:lvl7pPr>
            <a:lvl8pPr marL="2040255" indent="0">
              <a:buNone/>
              <a:defRPr sz="1275"/>
            </a:lvl8pPr>
            <a:lvl9pPr marL="2331720" indent="0">
              <a:buNone/>
              <a:defRPr sz="1275"/>
            </a:lvl9pPr>
          </a:lstStyle>
          <a:p>
            <a:endParaRPr lang="en-US"/>
          </a:p>
        </p:txBody>
      </p:sp>
      <p:sp>
        <p:nvSpPr>
          <p:cNvPr id="4" name="Text Placeholder 3">
            <a:extLst>
              <a:ext uri="{FF2B5EF4-FFF2-40B4-BE49-F238E27FC236}">
                <a16:creationId xmlns:a16="http://schemas.microsoft.com/office/drawing/2014/main" id="{FEA2FDA4-0A1A-D55E-FF96-A0BFA4C8B253}"/>
              </a:ext>
            </a:extLst>
          </p:cNvPr>
          <p:cNvSpPr>
            <a:spLocks noGrp="1"/>
          </p:cNvSpPr>
          <p:nvPr>
            <p:ph type="body" sz="half" idx="2"/>
          </p:nvPr>
        </p:nvSpPr>
        <p:spPr>
          <a:xfrm>
            <a:off x="535365" y="3017520"/>
            <a:ext cx="2506801" cy="5590329"/>
          </a:xfrm>
        </p:spPr>
        <p:txBody>
          <a:bodyPr/>
          <a:lstStyle>
            <a:lvl1pPr marL="0" indent="0">
              <a:buNone/>
              <a:defRPr sz="1020"/>
            </a:lvl1pPr>
            <a:lvl2pPr marL="291465" indent="0">
              <a:buNone/>
              <a:defRPr sz="893"/>
            </a:lvl2pPr>
            <a:lvl3pPr marL="582930" indent="0">
              <a:buNone/>
              <a:defRPr sz="765"/>
            </a:lvl3pPr>
            <a:lvl4pPr marL="874395" indent="0">
              <a:buNone/>
              <a:defRPr sz="638"/>
            </a:lvl4pPr>
            <a:lvl5pPr marL="1165860" indent="0">
              <a:buNone/>
              <a:defRPr sz="638"/>
            </a:lvl5pPr>
            <a:lvl6pPr marL="1457325" indent="0">
              <a:buNone/>
              <a:defRPr sz="638"/>
            </a:lvl6pPr>
            <a:lvl7pPr marL="1748790" indent="0">
              <a:buNone/>
              <a:defRPr sz="638"/>
            </a:lvl7pPr>
            <a:lvl8pPr marL="2040255" indent="0">
              <a:buNone/>
              <a:defRPr sz="638"/>
            </a:lvl8pPr>
            <a:lvl9pPr marL="2331720" indent="0">
              <a:buNone/>
              <a:defRPr sz="638"/>
            </a:lvl9pPr>
          </a:lstStyle>
          <a:p>
            <a:pPr lvl="0"/>
            <a:r>
              <a:rPr lang="en-US"/>
              <a:t>Click to edit Master text styles</a:t>
            </a:r>
          </a:p>
        </p:txBody>
      </p:sp>
      <p:sp>
        <p:nvSpPr>
          <p:cNvPr id="5" name="Date Placeholder 4">
            <a:extLst>
              <a:ext uri="{FF2B5EF4-FFF2-40B4-BE49-F238E27FC236}">
                <a16:creationId xmlns:a16="http://schemas.microsoft.com/office/drawing/2014/main" id="{89138EF5-46D1-6E2A-F66B-034C9B243CD1}"/>
              </a:ext>
            </a:extLst>
          </p:cNvPr>
          <p:cNvSpPr>
            <a:spLocks noGrp="1"/>
          </p:cNvSpPr>
          <p:nvPr>
            <p:ph type="dt" sz="half" idx="10"/>
          </p:nvPr>
        </p:nvSpPr>
        <p:spPr/>
        <p:txBody>
          <a:bodyPr/>
          <a:lstStyle>
            <a:lvl1pPr>
              <a:defRPr/>
            </a:lvl1pPr>
          </a:lstStyle>
          <a:p>
            <a:fld id="{1D8BD707-D9CF-40AE-B4C6-C98DA3205C09}" type="datetimeFigureOut">
              <a:rPr lang="en-US" smtClean="0"/>
              <a:pPr/>
              <a:t>8/10/2026</a:t>
            </a:fld>
            <a:endParaRPr lang="en-US"/>
          </a:p>
        </p:txBody>
      </p:sp>
      <p:sp>
        <p:nvSpPr>
          <p:cNvPr id="6" name="Footer Placeholder 5">
            <a:extLst>
              <a:ext uri="{FF2B5EF4-FFF2-40B4-BE49-F238E27FC236}">
                <a16:creationId xmlns:a16="http://schemas.microsoft.com/office/drawing/2014/main" id="{C3C24899-999D-151E-5C39-19515990ACC6}"/>
              </a:ext>
            </a:extLst>
          </p:cNvPr>
          <p:cNvSpPr>
            <a:spLocks noGrp="1"/>
          </p:cNvSpPr>
          <p:nvPr>
            <p:ph type="ftr" sz="quarter" idx="11"/>
          </p:nvPr>
        </p:nvSpPr>
        <p:spPr/>
        <p:txBody>
          <a:bodyPr/>
          <a:lstStyle>
            <a:lvl1pPr>
              <a:defRPr/>
            </a:lvl1pPr>
          </a:lstStyle>
          <a:p>
            <a:endParaRPr lang="en-US"/>
          </a:p>
        </p:txBody>
      </p:sp>
      <p:sp>
        <p:nvSpPr>
          <p:cNvPr id="7" name="Slide Number Placeholder 6">
            <a:extLst>
              <a:ext uri="{FF2B5EF4-FFF2-40B4-BE49-F238E27FC236}">
                <a16:creationId xmlns:a16="http://schemas.microsoft.com/office/drawing/2014/main" id="{1213F2F4-E89D-6B44-F1CD-0DCF84C0A6AF}"/>
              </a:ext>
            </a:extLst>
          </p:cNvPr>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957130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6B647-C727-13D8-914C-C60A6052A39D}"/>
              </a:ext>
            </a:extLst>
          </p:cNvPr>
          <p:cNvSpPr>
            <a:spLocks noGrp="1"/>
          </p:cNvSpPr>
          <p:nvPr>
            <p:ph type="title"/>
          </p:nvPr>
        </p:nvSpPr>
        <p:spPr>
          <a:xfrm>
            <a:off x="534353" y="535517"/>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03AB34-4084-461B-1DE0-BF9CC34ECD6C}"/>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50FF4A-B856-FA6F-314E-7B4AEC1A49C0}"/>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765">
                <a:solidFill>
                  <a:schemeClr val="tx1">
                    <a:tint val="82000"/>
                  </a:schemeClr>
                </a:solidFill>
              </a:defRPr>
            </a:lvl1pPr>
          </a:lstStyle>
          <a:p>
            <a:fld id="{1D8BD707-D9CF-40AE-B4C6-C98DA3205C09}" type="datetimeFigureOut">
              <a:rPr lang="en-US" smtClean="0"/>
              <a:pPr/>
              <a:t>8/10/2026</a:t>
            </a:fld>
            <a:endParaRPr lang="en-US"/>
          </a:p>
        </p:txBody>
      </p:sp>
      <p:sp>
        <p:nvSpPr>
          <p:cNvPr id="5" name="Footer Placeholder 4">
            <a:extLst>
              <a:ext uri="{FF2B5EF4-FFF2-40B4-BE49-F238E27FC236}">
                <a16:creationId xmlns:a16="http://schemas.microsoft.com/office/drawing/2014/main" id="{EA3C0330-526D-4D03-EF18-0A86BB17BC77}"/>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765">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840F7F6-6A57-E4D2-EF17-7E8CE8B3A041}"/>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765">
                <a:solidFill>
                  <a:schemeClr val="tx1">
                    <a:tint val="82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24758554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582930" rtl="0" eaLnBrk="1" latinLnBrk="0" hangingPunct="1">
        <a:lnSpc>
          <a:spcPct val="90000"/>
        </a:lnSpc>
        <a:spcBef>
          <a:spcPct val="0"/>
        </a:spcBef>
        <a:buNone/>
        <a:defRPr sz="2805" kern="1200">
          <a:solidFill>
            <a:schemeClr val="tx1"/>
          </a:solidFill>
          <a:latin typeface="+mj-lt"/>
          <a:ea typeface="+mj-ea"/>
          <a:cs typeface="+mj-cs"/>
        </a:defRPr>
      </a:lvl1pPr>
    </p:titleStyle>
    <p:bodyStyle>
      <a:lvl1pPr marL="145733" indent="-145733" algn="l" defTabSz="582930" rtl="0" eaLnBrk="1" latinLnBrk="0" hangingPunct="1">
        <a:lnSpc>
          <a:spcPct val="90000"/>
        </a:lnSpc>
        <a:spcBef>
          <a:spcPts val="638"/>
        </a:spcBef>
        <a:buFont typeface="Arial" panose="020B0604020202020204" pitchFamily="34" charset="0"/>
        <a:buChar char="•"/>
        <a:defRPr sz="1785" kern="1200">
          <a:solidFill>
            <a:schemeClr val="tx1"/>
          </a:solidFill>
          <a:latin typeface="+mn-lt"/>
          <a:ea typeface="+mn-ea"/>
          <a:cs typeface="+mn-cs"/>
        </a:defRPr>
      </a:lvl1pPr>
      <a:lvl2pPr marL="437198" indent="-145733" algn="l" defTabSz="582930" rtl="0" eaLnBrk="1" latinLnBrk="0" hangingPunct="1">
        <a:lnSpc>
          <a:spcPct val="90000"/>
        </a:lnSpc>
        <a:spcBef>
          <a:spcPts val="319"/>
        </a:spcBef>
        <a:buFont typeface="Arial" panose="020B0604020202020204" pitchFamily="34" charset="0"/>
        <a:buChar char="•"/>
        <a:defRPr sz="1530" kern="1200">
          <a:solidFill>
            <a:schemeClr val="tx1"/>
          </a:solidFill>
          <a:latin typeface="+mn-lt"/>
          <a:ea typeface="+mn-ea"/>
          <a:cs typeface="+mn-cs"/>
        </a:defRPr>
      </a:lvl2pPr>
      <a:lvl3pPr marL="728663" indent="-145733" algn="l" defTabSz="582930" rtl="0" eaLnBrk="1" latinLnBrk="0" hangingPunct="1">
        <a:lnSpc>
          <a:spcPct val="90000"/>
        </a:lnSpc>
        <a:spcBef>
          <a:spcPts val="319"/>
        </a:spcBef>
        <a:buFont typeface="Arial" panose="020B0604020202020204" pitchFamily="34" charset="0"/>
        <a:buChar char="•"/>
        <a:defRPr sz="1275" kern="1200">
          <a:solidFill>
            <a:schemeClr val="tx1"/>
          </a:solidFill>
          <a:latin typeface="+mn-lt"/>
          <a:ea typeface="+mn-ea"/>
          <a:cs typeface="+mn-cs"/>
        </a:defRPr>
      </a:lvl3pPr>
      <a:lvl4pPr marL="102012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4pPr>
      <a:lvl5pPr marL="131159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5pPr>
      <a:lvl6pPr marL="160305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6pPr>
      <a:lvl7pPr marL="189452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7pPr>
      <a:lvl8pPr marL="218598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8pPr>
      <a:lvl9pPr marL="247745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9pPr>
    </p:bodyStyle>
    <p:otherStyle>
      <a:defPPr>
        <a:defRPr lang="en-US"/>
      </a:defPPr>
      <a:lvl1pPr marL="0" algn="l" defTabSz="582930" rtl="0" eaLnBrk="1" latinLnBrk="0" hangingPunct="1">
        <a:defRPr sz="1148" kern="1200">
          <a:solidFill>
            <a:schemeClr val="tx1"/>
          </a:solidFill>
          <a:latin typeface="+mn-lt"/>
          <a:ea typeface="+mn-ea"/>
          <a:cs typeface="+mn-cs"/>
        </a:defRPr>
      </a:lvl1pPr>
      <a:lvl2pPr marL="291465" algn="l" defTabSz="582930" rtl="0" eaLnBrk="1" latinLnBrk="0" hangingPunct="1">
        <a:defRPr sz="1148" kern="1200">
          <a:solidFill>
            <a:schemeClr val="tx1"/>
          </a:solidFill>
          <a:latin typeface="+mn-lt"/>
          <a:ea typeface="+mn-ea"/>
          <a:cs typeface="+mn-cs"/>
        </a:defRPr>
      </a:lvl2pPr>
      <a:lvl3pPr marL="582930" algn="l" defTabSz="582930" rtl="0" eaLnBrk="1" latinLnBrk="0" hangingPunct="1">
        <a:defRPr sz="1148" kern="1200">
          <a:solidFill>
            <a:schemeClr val="tx1"/>
          </a:solidFill>
          <a:latin typeface="+mn-lt"/>
          <a:ea typeface="+mn-ea"/>
          <a:cs typeface="+mn-cs"/>
        </a:defRPr>
      </a:lvl3pPr>
      <a:lvl4pPr marL="874395" algn="l" defTabSz="582930" rtl="0" eaLnBrk="1" latinLnBrk="0" hangingPunct="1">
        <a:defRPr sz="1148" kern="1200">
          <a:solidFill>
            <a:schemeClr val="tx1"/>
          </a:solidFill>
          <a:latin typeface="+mn-lt"/>
          <a:ea typeface="+mn-ea"/>
          <a:cs typeface="+mn-cs"/>
        </a:defRPr>
      </a:lvl4pPr>
      <a:lvl5pPr marL="1165860" algn="l" defTabSz="582930" rtl="0" eaLnBrk="1" latinLnBrk="0" hangingPunct="1">
        <a:defRPr sz="1148" kern="1200">
          <a:solidFill>
            <a:schemeClr val="tx1"/>
          </a:solidFill>
          <a:latin typeface="+mn-lt"/>
          <a:ea typeface="+mn-ea"/>
          <a:cs typeface="+mn-cs"/>
        </a:defRPr>
      </a:lvl5pPr>
      <a:lvl6pPr marL="1457325" algn="l" defTabSz="582930" rtl="0" eaLnBrk="1" latinLnBrk="0" hangingPunct="1">
        <a:defRPr sz="1148" kern="1200">
          <a:solidFill>
            <a:schemeClr val="tx1"/>
          </a:solidFill>
          <a:latin typeface="+mn-lt"/>
          <a:ea typeface="+mn-ea"/>
          <a:cs typeface="+mn-cs"/>
        </a:defRPr>
      </a:lvl6pPr>
      <a:lvl7pPr marL="1748790" algn="l" defTabSz="582930" rtl="0" eaLnBrk="1" latinLnBrk="0" hangingPunct="1">
        <a:defRPr sz="1148" kern="1200">
          <a:solidFill>
            <a:schemeClr val="tx1"/>
          </a:solidFill>
          <a:latin typeface="+mn-lt"/>
          <a:ea typeface="+mn-ea"/>
          <a:cs typeface="+mn-cs"/>
        </a:defRPr>
      </a:lvl7pPr>
      <a:lvl8pPr marL="2040255" algn="l" defTabSz="582930" rtl="0" eaLnBrk="1" latinLnBrk="0" hangingPunct="1">
        <a:defRPr sz="1148" kern="1200">
          <a:solidFill>
            <a:schemeClr val="tx1"/>
          </a:solidFill>
          <a:latin typeface="+mn-lt"/>
          <a:ea typeface="+mn-ea"/>
          <a:cs typeface="+mn-cs"/>
        </a:defRPr>
      </a:lvl8pPr>
      <a:lvl9pPr marL="2331720" algn="l" defTabSz="582930" rtl="0" eaLnBrk="1" latinLnBrk="0" hangingPunct="1">
        <a:defRPr sz="114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object 12"/>
          <p:cNvSpPr txBox="1"/>
          <p:nvPr/>
        </p:nvSpPr>
        <p:spPr>
          <a:xfrm>
            <a:off x="2399524" y="225558"/>
            <a:ext cx="4662519" cy="948978"/>
          </a:xfrm>
          <a:prstGeom prst="rect">
            <a:avLst/>
          </a:prstGeom>
        </p:spPr>
        <p:txBody>
          <a:bodyPr vert="horz" wrap="square" lIns="0" tIns="12700" rIns="0" bIns="0" rtlCol="0" anchor="t">
            <a:spAutoFit/>
          </a:bodyPr>
          <a:lstStyle/>
          <a:p>
            <a:pPr marL="120650" marR="5080" indent="-19050">
              <a:spcBef>
                <a:spcPts val="100"/>
              </a:spcBef>
            </a:pPr>
            <a:r>
              <a:rPr lang="en-US" sz="2000" b="1" spc="150">
                <a:solidFill>
                  <a:srgbClr val="AA8DA2"/>
                </a:solidFill>
                <a:latin typeface="Work Sans"/>
                <a:cs typeface="Times New Roman"/>
              </a:rPr>
              <a:t>2023 BENCHLAND SELECT CABERNET SAUVIGNON </a:t>
            </a:r>
          </a:p>
          <a:p>
            <a:pPr marL="120650" marR="5080" indent="-19050">
              <a:spcBef>
                <a:spcPts val="100"/>
              </a:spcBef>
            </a:pPr>
            <a:r>
              <a:rPr lang="en-US" sz="2000" b="1" spc="110">
                <a:solidFill>
                  <a:srgbClr val="7D7773"/>
                </a:solidFill>
                <a:latin typeface="Work Sans"/>
                <a:cs typeface="Times New Roman"/>
              </a:rPr>
              <a:t>NAPA VALLEY </a:t>
            </a:r>
          </a:p>
        </p:txBody>
      </p:sp>
      <p:sp>
        <p:nvSpPr>
          <p:cNvPr id="13" name="object 13"/>
          <p:cNvSpPr txBox="1"/>
          <p:nvPr/>
        </p:nvSpPr>
        <p:spPr>
          <a:xfrm>
            <a:off x="2467377" y="1300639"/>
            <a:ext cx="4840567" cy="5488169"/>
          </a:xfrm>
          <a:prstGeom prst="rect">
            <a:avLst/>
          </a:prstGeom>
        </p:spPr>
        <p:txBody>
          <a:bodyPr vert="horz" wrap="square" lIns="0" tIns="12700" rIns="0" bIns="0" rtlCol="0" anchor="t">
            <a:spAutoFit/>
          </a:bodyPr>
          <a:lstStyle/>
          <a:p>
            <a:pPr marL="12700" marR="5080" algn="just">
              <a:lnSpc>
                <a:spcPct val="110000"/>
              </a:lnSpc>
              <a:spcBef>
                <a:spcPts val="100"/>
              </a:spcBef>
              <a:spcAft>
                <a:spcPts val="200"/>
              </a:spcAft>
            </a:pPr>
            <a:r>
              <a:rPr lang="en-US" sz="1000" dirty="0">
                <a:solidFill>
                  <a:srgbClr val="7D7773"/>
                </a:solidFill>
                <a:latin typeface="Helvetica-Light"/>
                <a:cs typeface="Cardo" panose="02020600000000000000"/>
              </a:rPr>
              <a:t>The 2023 Benchland Select Cabernet Sauvignon captivates with layered aromas of ripe cherry  and red currant, unfolding into notes of dried sage, cigar box, and clove. The palate is plush and expressive, with concentrated flavors of black cherry, dark plum, and blackberry, enriched by fig jam and a floral lift of violet. Full bodied with finely knit tannins, this wine provides a seamless frame, carrying the wine through a long, polished finish marked by vibrant fruit and subtle baking spice.  </a:t>
            </a:r>
          </a:p>
          <a:p>
            <a:pPr marL="12700" marR="5080" algn="just">
              <a:lnSpc>
                <a:spcPct val="110000"/>
              </a:lnSpc>
              <a:spcBef>
                <a:spcPts val="100"/>
              </a:spcBef>
              <a:spcAft>
                <a:spcPts val="200"/>
              </a:spcAft>
            </a:pPr>
            <a:endParaRPr lang="en-US" sz="1000" dirty="0">
              <a:solidFill>
                <a:srgbClr val="7D7773"/>
              </a:solidFill>
              <a:latin typeface="Helvetica-Light"/>
              <a:cs typeface="Cardo" panose="02020600000000000000"/>
            </a:endParaRPr>
          </a:p>
          <a:p>
            <a:pPr marL="12700" algn="just">
              <a:lnSpc>
                <a:spcPct val="110000"/>
              </a:lnSpc>
              <a:spcAft>
                <a:spcPts val="200"/>
              </a:spcAft>
            </a:pPr>
            <a:r>
              <a:rPr sz="1000" b="1" spc="70" dirty="0">
                <a:solidFill>
                  <a:srgbClr val="7D7773"/>
                </a:solidFill>
                <a:latin typeface="Work Sans"/>
                <a:cs typeface="Times New Roman"/>
              </a:rPr>
              <a:t>VINEYARDS</a:t>
            </a:r>
            <a:r>
              <a:rPr lang="en-US" sz="1000" b="1" spc="-155" dirty="0">
                <a:solidFill>
                  <a:srgbClr val="7D7773"/>
                </a:solidFill>
                <a:latin typeface="Work Sans"/>
                <a:cs typeface="Times New Roman"/>
              </a:rPr>
              <a:t>  &amp;   </a:t>
            </a:r>
            <a:r>
              <a:rPr lang="en-US" sz="1000" b="1" spc="70" dirty="0">
                <a:solidFill>
                  <a:srgbClr val="7D7773"/>
                </a:solidFill>
                <a:latin typeface="Work Sans"/>
                <a:cs typeface="Times New Roman"/>
              </a:rPr>
              <a:t>VINTAGE</a:t>
            </a:r>
          </a:p>
          <a:p>
            <a:pPr marL="12700" marR="5080" algn="just">
              <a:lnSpc>
                <a:spcPct val="110000"/>
              </a:lnSpc>
              <a:spcAft>
                <a:spcPts val="200"/>
              </a:spcAft>
            </a:pPr>
            <a:r>
              <a:rPr lang="en-US" sz="1000" dirty="0">
                <a:solidFill>
                  <a:srgbClr val="7D7773"/>
                </a:solidFill>
                <a:latin typeface="Helvetica-Light"/>
                <a:cs typeface="Cardo" panose="02020600000000000000"/>
              </a:rPr>
              <a:t>Fruit for the Benchland Select Cabernet Sauvignon is sourced from benchland vineyards in the Oakville and Rutherford AVA’s. These vineyards are rooted in Bale loam soils, prized for their excellent drainage and ability to retain sufficient moisture to support even vine growth and ripening. Located along the western benchlands, the sites benefit from a slightly cooler microclimate, with protection from intense afternoon heat. The resulting slow, steady maturation preserves natural acidity and promotes balanced flavor development, contributing to wines of depth, complexity, and structure. </a:t>
            </a:r>
          </a:p>
          <a:p>
            <a:pPr marL="12700" marR="5080" algn="just">
              <a:lnSpc>
                <a:spcPct val="110000"/>
              </a:lnSpc>
              <a:spcAft>
                <a:spcPts val="200"/>
              </a:spcAft>
            </a:pPr>
            <a:endParaRPr lang="en-US" sz="1000" dirty="0">
              <a:solidFill>
                <a:srgbClr val="7D7773"/>
              </a:solidFill>
              <a:latin typeface="Helvetica-Light"/>
              <a:cs typeface="Cardo" panose="02020600000000000000"/>
            </a:endParaRPr>
          </a:p>
          <a:p>
            <a:pPr marL="12700" marR="5080" algn="just">
              <a:lnSpc>
                <a:spcPct val="110000"/>
              </a:lnSpc>
              <a:spcAft>
                <a:spcPts val="200"/>
              </a:spcAft>
            </a:pPr>
            <a:r>
              <a:rPr lang="en-US" sz="1000" dirty="0">
                <a:solidFill>
                  <a:srgbClr val="7D7773"/>
                </a:solidFill>
                <a:latin typeface="Helvetica-Light"/>
                <a:cs typeface="Cardo" panose="02020600000000000000"/>
              </a:rPr>
              <a:t>Ample winter and spring rainfall in 2023 replenished vineyard soils and supported healthy vine growth over the extended growing season. Moderate summer temperatures allowed fruit to ripen slowly and evenly. Warm days paired with cool evenings in September and October refined the Cabernet Sauvignon grapes, enhancing aromatic complexity and flavor development. The mild conditions of the vintage resulted in fully ripe fruit with moderate sugar levels and lively acidity.</a:t>
            </a:r>
          </a:p>
          <a:p>
            <a:pPr marL="12700" marR="5080" algn="just">
              <a:lnSpc>
                <a:spcPct val="110000"/>
              </a:lnSpc>
              <a:spcAft>
                <a:spcPts val="200"/>
              </a:spcAft>
            </a:pPr>
            <a:endParaRPr lang="en-US" sz="1000" b="1" spc="90" dirty="0">
              <a:solidFill>
                <a:srgbClr val="7D7773"/>
              </a:solidFill>
              <a:latin typeface="Helvetica-Light"/>
              <a:cs typeface="Cardo" panose="02020600000000000000"/>
            </a:endParaRPr>
          </a:p>
          <a:p>
            <a:pPr marL="12700" marR="5080" algn="just">
              <a:lnSpc>
                <a:spcPct val="110000"/>
              </a:lnSpc>
              <a:spcAft>
                <a:spcPts val="200"/>
              </a:spcAft>
            </a:pPr>
            <a:r>
              <a:rPr lang="en-US" sz="1000" b="1" spc="90" dirty="0">
                <a:solidFill>
                  <a:srgbClr val="7D7773"/>
                </a:solidFill>
                <a:latin typeface="Work Sans"/>
                <a:cs typeface="Times New Roman"/>
              </a:rPr>
              <a:t>WINEMAKING</a:t>
            </a:r>
          </a:p>
          <a:p>
            <a:pPr marL="12700" algn="just">
              <a:lnSpc>
                <a:spcPct val="110000"/>
              </a:lnSpc>
              <a:spcAft>
                <a:spcPts val="200"/>
              </a:spcAft>
            </a:pPr>
            <a:r>
              <a:rPr lang="en-US" sz="1000" dirty="0">
                <a:solidFill>
                  <a:srgbClr val="7D7773"/>
                </a:solidFill>
                <a:latin typeface="Helvetica-Light"/>
                <a:cs typeface="Cardo" panose="02020600000000000000"/>
              </a:rPr>
              <a:t>Fruit was hand-harvested in the early morning to preserve freshness and acidity, then gently destemmed and sorted for quality. A two-day cold soak enhanced aroma, flavor, and tannin extraction before fermentation in a combination of stainless steel tanks and concrete towers. Phenolic development was closely monitored throughout fermentation to achieve balance, concentration, and refined tannin structure before being aged in French oak barrels for 22 months. </a:t>
            </a:r>
          </a:p>
        </p:txBody>
      </p:sp>
      <p:sp>
        <p:nvSpPr>
          <p:cNvPr id="18" name="object 13">
            <a:extLst>
              <a:ext uri="{FF2B5EF4-FFF2-40B4-BE49-F238E27FC236}">
                <a16:creationId xmlns:a16="http://schemas.microsoft.com/office/drawing/2014/main" id="{C3A9CA2F-05AD-124C-80EB-1B2DCD326F95}"/>
              </a:ext>
            </a:extLst>
          </p:cNvPr>
          <p:cNvSpPr txBox="1"/>
          <p:nvPr/>
        </p:nvSpPr>
        <p:spPr>
          <a:xfrm>
            <a:off x="2467377" y="6831158"/>
            <a:ext cx="2494203" cy="2716193"/>
          </a:xfrm>
          <a:prstGeom prst="rect">
            <a:avLst/>
          </a:prstGeom>
        </p:spPr>
        <p:txBody>
          <a:bodyPr vert="horz" wrap="square" lIns="0" tIns="12700" rIns="0" bIns="0" rtlCol="0" anchor="ctr" anchorCtr="0">
            <a:spAutoFit/>
          </a:bodyPr>
          <a:lstStyle/>
          <a:p>
            <a:pPr marL="12700">
              <a:lnSpc>
                <a:spcPct val="150000"/>
              </a:lnSpc>
            </a:pPr>
            <a:r>
              <a:rPr lang="en-US" sz="1000" b="1" spc="70">
                <a:solidFill>
                  <a:srgbClr val="7D7773"/>
                </a:solidFill>
                <a:latin typeface="Work Sans"/>
                <a:cs typeface="Times New Roman"/>
              </a:rPr>
              <a:t>GRAPE VARIETY</a:t>
            </a:r>
            <a:endParaRPr lang="en-US" sz="1000">
              <a:solidFill>
                <a:srgbClr val="7D7773"/>
              </a:solidFill>
              <a:latin typeface="Work Sans"/>
              <a:cs typeface="Times New Roman"/>
            </a:endParaRPr>
          </a:p>
          <a:p>
            <a:pPr marL="12700" marR="5080">
              <a:lnSpc>
                <a:spcPct val="150000"/>
              </a:lnSpc>
            </a:pPr>
            <a:r>
              <a:rPr lang="en-US" sz="1000" spc="30">
                <a:solidFill>
                  <a:srgbClr val="7D7773"/>
                </a:solidFill>
                <a:latin typeface="Helvetica-Light"/>
                <a:ea typeface="Cardo" panose="02020600000000000000" pitchFamily="18" charset="-79"/>
                <a:cs typeface="Cardo"/>
              </a:rPr>
              <a:t>100% Cabernet Sauvignon </a:t>
            </a:r>
          </a:p>
          <a:p>
            <a:pPr marL="12700" marR="5080">
              <a:lnSpc>
                <a:spcPct val="150000"/>
              </a:lnSpc>
            </a:pPr>
            <a:endParaRPr lang="en-US" sz="1000">
              <a:solidFill>
                <a:srgbClr val="7D7773"/>
              </a:solidFill>
              <a:latin typeface="Helvetica-Light"/>
              <a:cs typeface="Helvetica-Light"/>
            </a:endParaRPr>
          </a:p>
          <a:p>
            <a:pPr marL="12700">
              <a:lnSpc>
                <a:spcPct val="150000"/>
              </a:lnSpc>
            </a:pPr>
            <a:r>
              <a:rPr lang="en-US" sz="1000" b="1" spc="90">
                <a:solidFill>
                  <a:srgbClr val="7D7773"/>
                </a:solidFill>
                <a:latin typeface="Work Sans"/>
                <a:cs typeface="Times New Roman"/>
              </a:rPr>
              <a:t>VINEYARDS</a:t>
            </a:r>
          </a:p>
          <a:p>
            <a:pPr marL="12700">
              <a:lnSpc>
                <a:spcPct val="150000"/>
              </a:lnSpc>
            </a:pPr>
            <a:r>
              <a:rPr lang="en-US" sz="1000" spc="90">
                <a:solidFill>
                  <a:srgbClr val="7D7773"/>
                </a:solidFill>
                <a:latin typeface="Helvetica-Light"/>
                <a:ea typeface="Cardo" panose="02020600000000000000" pitchFamily="18" charset="-79"/>
                <a:cs typeface="Times New Roman"/>
              </a:rPr>
              <a:t>100% Napa Valley </a:t>
            </a:r>
          </a:p>
          <a:p>
            <a:pPr marL="12700">
              <a:lnSpc>
                <a:spcPct val="150000"/>
              </a:lnSpc>
            </a:pPr>
            <a:endParaRPr lang="en-US" sz="1000" b="1" spc="70">
              <a:solidFill>
                <a:srgbClr val="7D7773"/>
              </a:solidFill>
              <a:latin typeface="Times New Roman"/>
              <a:cs typeface="Times New Roman"/>
            </a:endParaRPr>
          </a:p>
          <a:p>
            <a:pPr marL="12700">
              <a:lnSpc>
                <a:spcPct val="150000"/>
              </a:lnSpc>
            </a:pPr>
            <a:r>
              <a:rPr lang="en-US" sz="1000" b="1" spc="70">
                <a:solidFill>
                  <a:srgbClr val="7D7773"/>
                </a:solidFill>
                <a:latin typeface="Work Sans"/>
                <a:cs typeface="Times New Roman"/>
              </a:rPr>
              <a:t>HARVEST DATES</a:t>
            </a:r>
            <a:endParaRPr lang="en-US" sz="1000" b="1">
              <a:solidFill>
                <a:srgbClr val="7D7773"/>
              </a:solidFill>
              <a:latin typeface="Work Sans"/>
              <a:cs typeface="Times New Roman"/>
            </a:endParaRPr>
          </a:p>
          <a:p>
            <a:pPr marL="12700">
              <a:lnSpc>
                <a:spcPct val="150000"/>
              </a:lnSpc>
            </a:pPr>
            <a:r>
              <a:rPr lang="en-US" sz="1000" spc="90">
                <a:solidFill>
                  <a:srgbClr val="7D7773"/>
                </a:solidFill>
                <a:latin typeface="Helvetica-Light"/>
                <a:cs typeface="Cardo" panose="02020600000000000000"/>
              </a:rPr>
              <a:t>October 4-November 1, 2023</a:t>
            </a:r>
          </a:p>
          <a:p>
            <a:pPr marL="12700">
              <a:lnSpc>
                <a:spcPct val="150000"/>
              </a:lnSpc>
            </a:pPr>
            <a:r>
              <a:rPr lang="en-US" sz="1000" spc="90">
                <a:solidFill>
                  <a:srgbClr val="7D7773"/>
                </a:solidFill>
                <a:latin typeface="Work Sans"/>
                <a:cs typeface="Cardo" panose="02020600000000000000"/>
              </a:rPr>
              <a:t> </a:t>
            </a:r>
          </a:p>
          <a:p>
            <a:pPr marL="12700">
              <a:lnSpc>
                <a:spcPct val="150000"/>
              </a:lnSpc>
            </a:pPr>
            <a:r>
              <a:rPr lang="en-US" sz="1000" b="1" spc="90">
                <a:solidFill>
                  <a:srgbClr val="7D7773"/>
                </a:solidFill>
                <a:latin typeface="Work Sans"/>
                <a:cs typeface="Times New Roman"/>
              </a:rPr>
              <a:t>WINEMAKER</a:t>
            </a:r>
            <a:endParaRPr lang="en-US" sz="1000">
              <a:solidFill>
                <a:srgbClr val="7D7773"/>
              </a:solidFill>
              <a:latin typeface="Work Sans"/>
              <a:cs typeface="Times New Roman"/>
            </a:endParaRPr>
          </a:p>
          <a:p>
            <a:pPr marL="12700" marR="5080">
              <a:lnSpc>
                <a:spcPct val="150000"/>
              </a:lnSpc>
            </a:pPr>
            <a:r>
              <a:rPr lang="en-US" sz="1000" spc="40">
                <a:solidFill>
                  <a:srgbClr val="7D7773"/>
                </a:solidFill>
                <a:latin typeface="Helvetica-Light"/>
                <a:ea typeface="Cardo" panose="02020600000000000000" pitchFamily="18" charset="-79"/>
                <a:cs typeface="Cardo"/>
              </a:rPr>
              <a:t>Niki Williams </a:t>
            </a:r>
            <a:endParaRPr lang="en-US" sz="1000">
              <a:solidFill>
                <a:srgbClr val="7D7773"/>
              </a:solidFill>
              <a:latin typeface="Helvetica-Light"/>
              <a:ea typeface="Cardo" panose="02020600000000000000" pitchFamily="18" charset="-79"/>
              <a:cs typeface="Cardo"/>
            </a:endParaRPr>
          </a:p>
          <a:p>
            <a:pPr marL="12700" marR="5080">
              <a:lnSpc>
                <a:spcPct val="116700"/>
              </a:lnSpc>
            </a:pPr>
            <a:endParaRPr sz="1000">
              <a:latin typeface="Helvetica-Light"/>
              <a:cs typeface="Helvetica-Light"/>
            </a:endParaRPr>
          </a:p>
        </p:txBody>
      </p:sp>
      <p:pic>
        <p:nvPicPr>
          <p:cNvPr id="3" name="Picture 2" descr="A black text on a black background&#10;&#10;Description automatically generated">
            <a:extLst>
              <a:ext uri="{FF2B5EF4-FFF2-40B4-BE49-F238E27FC236}">
                <a16:creationId xmlns:a16="http://schemas.microsoft.com/office/drawing/2014/main" id="{7CA1F84C-AFE8-E899-A8E0-B3A26858D7A5}"/>
              </a:ext>
            </a:extLst>
          </p:cNvPr>
          <p:cNvPicPr>
            <a:picLocks noChangeAspect="1"/>
          </p:cNvPicPr>
          <p:nvPr/>
        </p:nvPicPr>
        <p:blipFill rotWithShape="1">
          <a:blip r:embed="rId3"/>
          <a:srcRect t="-9932" r="-7733" b="-7865"/>
          <a:stretch/>
        </p:blipFill>
        <p:spPr>
          <a:xfrm>
            <a:off x="583050" y="403040"/>
            <a:ext cx="1416579" cy="833857"/>
          </a:xfrm>
          <a:prstGeom prst="rect">
            <a:avLst/>
          </a:prstGeom>
        </p:spPr>
      </p:pic>
      <p:sp>
        <p:nvSpPr>
          <p:cNvPr id="6" name="TextBox 5">
            <a:extLst>
              <a:ext uri="{FF2B5EF4-FFF2-40B4-BE49-F238E27FC236}">
                <a16:creationId xmlns:a16="http://schemas.microsoft.com/office/drawing/2014/main" id="{0A3776CF-B807-7E12-672E-1ADB97378B13}"/>
              </a:ext>
            </a:extLst>
          </p:cNvPr>
          <p:cNvSpPr txBox="1"/>
          <p:nvPr/>
        </p:nvSpPr>
        <p:spPr>
          <a:xfrm>
            <a:off x="2399524" y="9531941"/>
            <a:ext cx="1940247" cy="246221"/>
          </a:xfrm>
          <a:prstGeom prst="rect">
            <a:avLst/>
          </a:prstGeom>
          <a:noFill/>
        </p:spPr>
        <p:txBody>
          <a:bodyPr wrap="square" lIns="91440" tIns="45720" rIns="91440" bIns="45720" rtlCol="0" anchor="t">
            <a:spAutoFit/>
          </a:bodyPr>
          <a:lstStyle/>
          <a:p>
            <a:pPr algn="just"/>
            <a:r>
              <a:rPr lang="en-US" sz="1000">
                <a:solidFill>
                  <a:srgbClr val="7D7773"/>
                </a:solidFill>
                <a:latin typeface="Cardo" panose="02020600000000000000" pitchFamily="18" charset="-79"/>
                <a:ea typeface="Cardo" panose="02020600000000000000" pitchFamily="18" charset="-79"/>
                <a:cs typeface="Cardo"/>
              </a:rPr>
              <a:t>WWW.CAKEBREAD.COM</a:t>
            </a:r>
          </a:p>
        </p:txBody>
      </p:sp>
      <p:graphicFrame>
        <p:nvGraphicFramePr>
          <p:cNvPr id="10" name="Table 9">
            <a:extLst>
              <a:ext uri="{FF2B5EF4-FFF2-40B4-BE49-F238E27FC236}">
                <a16:creationId xmlns:a16="http://schemas.microsoft.com/office/drawing/2014/main" id="{04BB16A9-68F8-D5C4-B962-8A436CA11F9C}"/>
              </a:ext>
            </a:extLst>
          </p:cNvPr>
          <p:cNvGraphicFramePr>
            <a:graphicFrameLocks noGrp="1"/>
          </p:cNvGraphicFramePr>
          <p:nvPr>
            <p:extLst>
              <p:ext uri="{D42A27DB-BD31-4B8C-83A1-F6EECF244321}">
                <p14:modId xmlns:p14="http://schemas.microsoft.com/office/powerpoint/2010/main" val="1695036751"/>
              </p:ext>
            </p:extLst>
          </p:nvPr>
        </p:nvGraphicFramePr>
        <p:xfrm>
          <a:off x="4991706" y="6868831"/>
          <a:ext cx="2396832" cy="2494280"/>
        </p:xfrm>
        <a:graphic>
          <a:graphicData uri="http://schemas.openxmlformats.org/drawingml/2006/table">
            <a:tbl>
              <a:tblPr firstRow="1" bandRow="1">
                <a:tableStyleId>{5C22544A-7EE6-4342-B048-85BDC9FD1C3A}</a:tableStyleId>
              </a:tblPr>
              <a:tblGrid>
                <a:gridCol w="927190">
                  <a:extLst>
                    <a:ext uri="{9D8B030D-6E8A-4147-A177-3AD203B41FA5}">
                      <a16:colId xmlns:a16="http://schemas.microsoft.com/office/drawing/2014/main" val="1883777522"/>
                    </a:ext>
                  </a:extLst>
                </a:gridCol>
                <a:gridCol w="1469642">
                  <a:extLst>
                    <a:ext uri="{9D8B030D-6E8A-4147-A177-3AD203B41FA5}">
                      <a16:colId xmlns:a16="http://schemas.microsoft.com/office/drawing/2014/main" val="3033745680"/>
                    </a:ext>
                  </a:extLst>
                </a:gridCol>
              </a:tblGrid>
              <a:tr h="370840">
                <a:tc gridSpan="2">
                  <a:txBody>
                    <a:bodyPr/>
                    <a:lstStyle/>
                    <a:p>
                      <a:pPr algn="ctr"/>
                      <a:r>
                        <a:rPr lang="en-US" sz="1000" b="1" spc="75">
                          <a:solidFill>
                            <a:srgbClr val="7D7773"/>
                          </a:solidFill>
                          <a:latin typeface="Work Sans" pitchFamily="2" charset="0"/>
                          <a:cs typeface="Times New Roman"/>
                        </a:rPr>
                        <a:t>NOTES</a:t>
                      </a:r>
                      <a:endParaRPr lang="en-US" sz="1000"/>
                    </a:p>
                  </a:txBody>
                  <a:tcPr marT="91440" marB="91440" anchor="ctr">
                    <a:lnL w="12700" cap="flat" cmpd="sng" algn="ctr">
                      <a:solidFill>
                        <a:srgbClr val="AA8DA2"/>
                      </a:solidFill>
                      <a:prstDash val="solid"/>
                      <a:round/>
                      <a:headEnd type="none" w="med" len="med"/>
                      <a:tailEnd type="none" w="med" len="med"/>
                    </a:lnL>
                    <a:lnR w="12700" cap="flat" cmpd="sng" algn="ctr">
                      <a:solidFill>
                        <a:srgbClr val="AA8DA2"/>
                      </a:solidFill>
                      <a:prstDash val="solid"/>
                      <a:round/>
                      <a:headEnd type="none" w="med" len="med"/>
                      <a:tailEnd type="none" w="med" len="med"/>
                    </a:lnR>
                    <a:lnT w="12700" cap="flat" cmpd="sng" algn="ctr">
                      <a:solidFill>
                        <a:srgbClr val="AA8DA2"/>
                      </a:solidFill>
                      <a:prstDash val="solid"/>
                      <a:round/>
                      <a:headEnd type="none" w="med" len="med"/>
                      <a:tailEnd type="none" w="med" len="med"/>
                    </a:lnT>
                    <a:lnB w="12700" cap="flat" cmpd="sng" algn="ctr">
                      <a:solidFill>
                        <a:srgbClr val="AA8DA2"/>
                      </a:solidFill>
                      <a:prstDash val="solid"/>
                      <a:round/>
                      <a:headEnd type="none" w="med" len="med"/>
                      <a:tailEnd type="none" w="med" len="med"/>
                    </a:lnB>
                    <a:solidFill>
                      <a:srgbClr val="FAF8EB"/>
                    </a:solidFill>
                  </a:tcPr>
                </a:tc>
                <a:tc hMerge="1">
                  <a:txBody>
                    <a:bodyPr/>
                    <a:lstStyle/>
                    <a:p>
                      <a:endParaRPr lang="en-US"/>
                    </a:p>
                  </a:txBody>
                  <a:tcPr/>
                </a:tc>
                <a:extLst>
                  <a:ext uri="{0D108BD9-81ED-4DB2-BD59-A6C34878D82A}">
                    <a16:rowId xmlns:a16="http://schemas.microsoft.com/office/drawing/2014/main" val="3749327911"/>
                  </a:ext>
                </a:extLst>
              </a:tr>
              <a:tr h="370840">
                <a:tc>
                  <a:txBody>
                    <a:bodyPr/>
                    <a:lstStyle/>
                    <a:p>
                      <a:pPr marL="0" marR="0" lvl="0" indent="0" algn="l" defTabSz="582930" rtl="0" eaLnBrk="1" fontAlgn="auto" latinLnBrk="0" hangingPunct="1">
                        <a:lnSpc>
                          <a:spcPct val="100000"/>
                        </a:lnSpc>
                        <a:spcBef>
                          <a:spcPts val="0"/>
                        </a:spcBef>
                        <a:spcAft>
                          <a:spcPts val="0"/>
                        </a:spcAft>
                        <a:buClrTx/>
                        <a:buSzTx/>
                        <a:buFontTx/>
                        <a:buNone/>
                        <a:tabLst/>
                        <a:defRPr/>
                      </a:pPr>
                      <a:r>
                        <a:rPr lang="en-US" sz="1000" spc="50">
                          <a:solidFill>
                            <a:srgbClr val="7D7773"/>
                          </a:solidFill>
                          <a:latin typeface="Work Sans" pitchFamily="2" charset="0"/>
                          <a:cs typeface="Helvetica-Light"/>
                        </a:rPr>
                        <a:t>ALCOHOL</a:t>
                      </a:r>
                      <a:endParaRPr lang="en-US" sz="1000"/>
                    </a:p>
                  </a:txBody>
                  <a:tcPr marT="91440" marB="91440" anchor="ctr">
                    <a:lnL w="12700" cap="flat" cmpd="sng" algn="ctr">
                      <a:solidFill>
                        <a:srgbClr val="AA8DA2"/>
                      </a:solidFill>
                      <a:prstDash val="solid"/>
                      <a:round/>
                      <a:headEnd type="none" w="med" len="med"/>
                      <a:tailEnd type="none" w="med" len="med"/>
                    </a:lnL>
                    <a:lnR w="12700" cap="flat" cmpd="sng" algn="ctr">
                      <a:solidFill>
                        <a:srgbClr val="AA8DA2"/>
                      </a:solidFill>
                      <a:prstDash val="solid"/>
                      <a:round/>
                      <a:headEnd type="none" w="med" len="med"/>
                      <a:tailEnd type="none" w="med" len="med"/>
                    </a:lnR>
                    <a:lnT w="12700" cap="flat" cmpd="sng" algn="ctr">
                      <a:solidFill>
                        <a:srgbClr val="AA8DA2"/>
                      </a:solidFill>
                      <a:prstDash val="solid"/>
                      <a:round/>
                      <a:headEnd type="none" w="med" len="med"/>
                      <a:tailEnd type="none" w="med" len="med"/>
                    </a:lnT>
                    <a:lnB w="12700" cap="flat" cmpd="sng" algn="ctr">
                      <a:solidFill>
                        <a:srgbClr val="AA8DA2"/>
                      </a:solidFill>
                      <a:prstDash val="solid"/>
                      <a:round/>
                      <a:headEnd type="none" w="med" len="med"/>
                      <a:tailEnd type="none" w="med" len="med"/>
                    </a:lnB>
                    <a:solidFill>
                      <a:srgbClr val="FAF8EB"/>
                    </a:solidFill>
                  </a:tcPr>
                </a:tc>
                <a:tc>
                  <a:txBody>
                    <a:bodyPr/>
                    <a:lstStyle/>
                    <a:p>
                      <a:pPr marL="0" marR="0" lvl="0" indent="0" algn="l" defTabSz="582930" rtl="0" eaLnBrk="1" fontAlgn="auto" latinLnBrk="0" hangingPunct="1">
                        <a:lnSpc>
                          <a:spcPct val="100000"/>
                        </a:lnSpc>
                        <a:spcBef>
                          <a:spcPts val="0"/>
                        </a:spcBef>
                        <a:spcAft>
                          <a:spcPts val="0"/>
                        </a:spcAft>
                        <a:buClrTx/>
                        <a:buSzTx/>
                        <a:buFontTx/>
                        <a:buNone/>
                        <a:tabLst/>
                        <a:defRPr/>
                      </a:pPr>
                      <a:r>
                        <a:rPr lang="en-US" sz="1000">
                          <a:solidFill>
                            <a:srgbClr val="7D7773"/>
                          </a:solidFill>
                          <a:latin typeface="Helvetica-Light"/>
                          <a:ea typeface="Cardo" panose="02020600000000000000" pitchFamily="18" charset="-79"/>
                          <a:cs typeface="Cardo" panose="02020600000000000000" pitchFamily="18" charset="-79"/>
                        </a:rPr>
                        <a:t>14.5%</a:t>
                      </a:r>
                    </a:p>
                  </a:txBody>
                  <a:tcPr marT="91440" marB="91440" anchor="ctr">
                    <a:lnL w="12700" cap="flat" cmpd="sng" algn="ctr">
                      <a:solidFill>
                        <a:srgbClr val="AA8DA2"/>
                      </a:solidFill>
                      <a:prstDash val="solid"/>
                      <a:round/>
                      <a:headEnd type="none" w="med" len="med"/>
                      <a:tailEnd type="none" w="med" len="med"/>
                    </a:lnL>
                    <a:lnR w="12700" cap="flat" cmpd="sng" algn="ctr">
                      <a:solidFill>
                        <a:srgbClr val="AA8DA2"/>
                      </a:solidFill>
                      <a:prstDash val="solid"/>
                      <a:round/>
                      <a:headEnd type="none" w="med" len="med"/>
                      <a:tailEnd type="none" w="med" len="med"/>
                    </a:lnR>
                    <a:lnT w="12700" cap="flat" cmpd="sng" algn="ctr">
                      <a:solidFill>
                        <a:srgbClr val="AA8DA2"/>
                      </a:solidFill>
                      <a:prstDash val="solid"/>
                      <a:round/>
                      <a:headEnd type="none" w="med" len="med"/>
                      <a:tailEnd type="none" w="med" len="med"/>
                    </a:lnT>
                    <a:lnB w="12700" cap="flat" cmpd="sng" algn="ctr">
                      <a:solidFill>
                        <a:srgbClr val="AA8DA2"/>
                      </a:solidFill>
                      <a:prstDash val="solid"/>
                      <a:round/>
                      <a:headEnd type="none" w="med" len="med"/>
                      <a:tailEnd type="none" w="med" len="med"/>
                    </a:lnB>
                    <a:solidFill>
                      <a:srgbClr val="FAF8EB"/>
                    </a:solidFill>
                  </a:tcPr>
                </a:tc>
                <a:extLst>
                  <a:ext uri="{0D108BD9-81ED-4DB2-BD59-A6C34878D82A}">
                    <a16:rowId xmlns:a16="http://schemas.microsoft.com/office/drawing/2014/main" val="1551277982"/>
                  </a:ext>
                </a:extLst>
              </a:tr>
              <a:tr h="370840">
                <a:tc>
                  <a:txBody>
                    <a:bodyPr/>
                    <a:lstStyle/>
                    <a:p>
                      <a:r>
                        <a:rPr lang="en-US" sz="1000" spc="50">
                          <a:solidFill>
                            <a:srgbClr val="7D7773"/>
                          </a:solidFill>
                          <a:latin typeface="Work Sans" pitchFamily="2" charset="0"/>
                          <a:cs typeface="Helvetica-Light"/>
                        </a:rPr>
                        <a:t>ACIDITY</a:t>
                      </a:r>
                      <a:endParaRPr lang="en-US" sz="1000"/>
                    </a:p>
                  </a:txBody>
                  <a:tcPr marT="91440" marB="91440" anchor="ctr">
                    <a:lnL w="12700" cap="flat" cmpd="sng" algn="ctr">
                      <a:solidFill>
                        <a:srgbClr val="AA8DA2"/>
                      </a:solidFill>
                      <a:prstDash val="solid"/>
                      <a:round/>
                      <a:headEnd type="none" w="med" len="med"/>
                      <a:tailEnd type="none" w="med" len="med"/>
                    </a:lnL>
                    <a:lnR w="12700" cap="flat" cmpd="sng" algn="ctr">
                      <a:solidFill>
                        <a:srgbClr val="AA8DA2"/>
                      </a:solidFill>
                      <a:prstDash val="solid"/>
                      <a:round/>
                      <a:headEnd type="none" w="med" len="med"/>
                      <a:tailEnd type="none" w="med" len="med"/>
                    </a:lnR>
                    <a:lnT w="12700" cap="flat" cmpd="sng" algn="ctr">
                      <a:solidFill>
                        <a:srgbClr val="AA8DA2"/>
                      </a:solidFill>
                      <a:prstDash val="solid"/>
                      <a:round/>
                      <a:headEnd type="none" w="med" len="med"/>
                      <a:tailEnd type="none" w="med" len="med"/>
                    </a:lnT>
                    <a:lnB w="12700" cap="flat" cmpd="sng" algn="ctr">
                      <a:solidFill>
                        <a:srgbClr val="AA8DA2"/>
                      </a:solidFill>
                      <a:prstDash val="solid"/>
                      <a:round/>
                      <a:headEnd type="none" w="med" len="med"/>
                      <a:tailEnd type="none" w="med" len="med"/>
                    </a:lnB>
                    <a:solidFill>
                      <a:srgbClr val="FAF8EB"/>
                    </a:solidFill>
                  </a:tcPr>
                </a:tc>
                <a:tc>
                  <a:txBody>
                    <a:bodyPr/>
                    <a:lstStyle/>
                    <a:p>
                      <a:pPr marL="0" marR="0" lvl="0" indent="0" algn="l" defTabSz="582930" rtl="0" eaLnBrk="1" fontAlgn="auto" latinLnBrk="0" hangingPunct="1">
                        <a:lnSpc>
                          <a:spcPct val="100000"/>
                        </a:lnSpc>
                        <a:spcBef>
                          <a:spcPts val="0"/>
                        </a:spcBef>
                        <a:spcAft>
                          <a:spcPts val="0"/>
                        </a:spcAft>
                        <a:buClrTx/>
                        <a:buSzTx/>
                        <a:buFontTx/>
                        <a:buNone/>
                        <a:tabLst/>
                        <a:defRPr/>
                      </a:pPr>
                      <a:r>
                        <a:rPr lang="en-US" sz="1000">
                          <a:solidFill>
                            <a:srgbClr val="7D7773"/>
                          </a:solidFill>
                          <a:latin typeface="Helvetica-Light"/>
                          <a:ea typeface="Cardo" panose="02020600000000000000" pitchFamily="18" charset="-79"/>
                          <a:cs typeface="Cardo" panose="02020600000000000000" pitchFamily="18" charset="-79"/>
                        </a:rPr>
                        <a:t>.605/100 ml </a:t>
                      </a:r>
                    </a:p>
                  </a:txBody>
                  <a:tcPr marT="91440" marB="91440" anchor="ctr">
                    <a:lnL w="12700" cap="flat" cmpd="sng" algn="ctr">
                      <a:solidFill>
                        <a:srgbClr val="AA8DA2"/>
                      </a:solidFill>
                      <a:prstDash val="solid"/>
                      <a:round/>
                      <a:headEnd type="none" w="med" len="med"/>
                      <a:tailEnd type="none" w="med" len="med"/>
                    </a:lnL>
                    <a:lnR w="12700" cap="flat" cmpd="sng" algn="ctr">
                      <a:solidFill>
                        <a:srgbClr val="AA8DA2"/>
                      </a:solidFill>
                      <a:prstDash val="solid"/>
                      <a:round/>
                      <a:headEnd type="none" w="med" len="med"/>
                      <a:tailEnd type="none" w="med" len="med"/>
                    </a:lnR>
                    <a:lnT w="12700" cap="flat" cmpd="sng" algn="ctr">
                      <a:solidFill>
                        <a:srgbClr val="AA8DA2"/>
                      </a:solidFill>
                      <a:prstDash val="solid"/>
                      <a:round/>
                      <a:headEnd type="none" w="med" len="med"/>
                      <a:tailEnd type="none" w="med" len="med"/>
                    </a:lnT>
                    <a:lnB w="12700" cap="flat" cmpd="sng" algn="ctr">
                      <a:solidFill>
                        <a:srgbClr val="AA8DA2"/>
                      </a:solidFill>
                      <a:prstDash val="solid"/>
                      <a:round/>
                      <a:headEnd type="none" w="med" len="med"/>
                      <a:tailEnd type="none" w="med" len="med"/>
                    </a:lnB>
                    <a:solidFill>
                      <a:srgbClr val="FAF8EB"/>
                    </a:solidFill>
                  </a:tcPr>
                </a:tc>
                <a:extLst>
                  <a:ext uri="{0D108BD9-81ED-4DB2-BD59-A6C34878D82A}">
                    <a16:rowId xmlns:a16="http://schemas.microsoft.com/office/drawing/2014/main" val="2886596579"/>
                  </a:ext>
                </a:extLst>
              </a:tr>
              <a:tr h="370840">
                <a:tc>
                  <a:txBody>
                    <a:bodyPr/>
                    <a:lstStyle/>
                    <a:p>
                      <a:r>
                        <a:rPr lang="en-US" sz="1000" spc="50">
                          <a:solidFill>
                            <a:srgbClr val="7D7773"/>
                          </a:solidFill>
                          <a:latin typeface="Work Sans" pitchFamily="2" charset="0"/>
                          <a:cs typeface="Helvetica-Light"/>
                        </a:rPr>
                        <a:t>PH</a:t>
                      </a:r>
                      <a:endParaRPr lang="en-US" sz="1000"/>
                    </a:p>
                  </a:txBody>
                  <a:tcPr marT="91440" marB="91440" anchor="ctr">
                    <a:lnL w="12700" cap="flat" cmpd="sng" algn="ctr">
                      <a:solidFill>
                        <a:srgbClr val="AA8DA2"/>
                      </a:solidFill>
                      <a:prstDash val="solid"/>
                      <a:round/>
                      <a:headEnd type="none" w="med" len="med"/>
                      <a:tailEnd type="none" w="med" len="med"/>
                    </a:lnL>
                    <a:lnR w="12700" cap="flat" cmpd="sng" algn="ctr">
                      <a:solidFill>
                        <a:srgbClr val="AA8DA2"/>
                      </a:solidFill>
                      <a:prstDash val="solid"/>
                      <a:round/>
                      <a:headEnd type="none" w="med" len="med"/>
                      <a:tailEnd type="none" w="med" len="med"/>
                    </a:lnR>
                    <a:lnT w="12700" cap="flat" cmpd="sng" algn="ctr">
                      <a:solidFill>
                        <a:srgbClr val="AA8DA2"/>
                      </a:solidFill>
                      <a:prstDash val="solid"/>
                      <a:round/>
                      <a:headEnd type="none" w="med" len="med"/>
                      <a:tailEnd type="none" w="med" len="med"/>
                    </a:lnT>
                    <a:lnB w="12700" cap="flat" cmpd="sng" algn="ctr">
                      <a:solidFill>
                        <a:srgbClr val="AA8DA2"/>
                      </a:solidFill>
                      <a:prstDash val="solid"/>
                      <a:round/>
                      <a:headEnd type="none" w="med" len="med"/>
                      <a:tailEnd type="none" w="med" len="med"/>
                    </a:lnB>
                    <a:solidFill>
                      <a:srgbClr val="FAF8EB"/>
                    </a:solidFill>
                  </a:tcPr>
                </a:tc>
                <a:tc>
                  <a:txBody>
                    <a:bodyPr/>
                    <a:lstStyle/>
                    <a:p>
                      <a:r>
                        <a:rPr lang="en-US" sz="1000">
                          <a:solidFill>
                            <a:srgbClr val="7D7773"/>
                          </a:solidFill>
                          <a:latin typeface="Helvetica-Light"/>
                        </a:rPr>
                        <a:t>3.67</a:t>
                      </a:r>
                    </a:p>
                  </a:txBody>
                  <a:tcPr marT="91440" marB="91440" anchor="ctr">
                    <a:lnL w="12700" cap="flat" cmpd="sng" algn="ctr">
                      <a:solidFill>
                        <a:srgbClr val="AA8DA2"/>
                      </a:solidFill>
                      <a:prstDash val="solid"/>
                      <a:round/>
                      <a:headEnd type="none" w="med" len="med"/>
                      <a:tailEnd type="none" w="med" len="med"/>
                    </a:lnL>
                    <a:lnR w="12700" cap="flat" cmpd="sng" algn="ctr">
                      <a:solidFill>
                        <a:srgbClr val="AA8DA2"/>
                      </a:solidFill>
                      <a:prstDash val="solid"/>
                      <a:round/>
                      <a:headEnd type="none" w="med" len="med"/>
                      <a:tailEnd type="none" w="med" len="med"/>
                    </a:lnR>
                    <a:lnT w="12700" cap="flat" cmpd="sng" algn="ctr">
                      <a:solidFill>
                        <a:srgbClr val="AA8DA2"/>
                      </a:solidFill>
                      <a:prstDash val="solid"/>
                      <a:round/>
                      <a:headEnd type="none" w="med" len="med"/>
                      <a:tailEnd type="none" w="med" len="med"/>
                    </a:lnT>
                    <a:lnB w="12700" cap="flat" cmpd="sng" algn="ctr">
                      <a:solidFill>
                        <a:srgbClr val="AA8DA2"/>
                      </a:solidFill>
                      <a:prstDash val="solid"/>
                      <a:round/>
                      <a:headEnd type="none" w="med" len="med"/>
                      <a:tailEnd type="none" w="med" len="med"/>
                    </a:lnB>
                    <a:solidFill>
                      <a:srgbClr val="FAF8EB"/>
                    </a:solidFill>
                  </a:tcPr>
                </a:tc>
                <a:extLst>
                  <a:ext uri="{0D108BD9-81ED-4DB2-BD59-A6C34878D82A}">
                    <a16:rowId xmlns:a16="http://schemas.microsoft.com/office/drawing/2014/main" val="522801933"/>
                  </a:ext>
                </a:extLst>
              </a:tr>
              <a:tr h="370840">
                <a:tc>
                  <a:txBody>
                    <a:bodyPr/>
                    <a:lstStyle/>
                    <a:p>
                      <a:r>
                        <a:rPr lang="en-US" sz="1000" spc="50">
                          <a:solidFill>
                            <a:srgbClr val="7D7773"/>
                          </a:solidFill>
                          <a:latin typeface="Work Sans" pitchFamily="2" charset="0"/>
                          <a:cs typeface="Helvetica-Light"/>
                        </a:rPr>
                        <a:t>BOTTLED </a:t>
                      </a:r>
                      <a:endParaRPr lang="en-US" sz="1000"/>
                    </a:p>
                  </a:txBody>
                  <a:tcPr marT="91440" marB="91440" anchor="ctr">
                    <a:lnL w="12700" cap="flat" cmpd="sng" algn="ctr">
                      <a:solidFill>
                        <a:srgbClr val="AA8DA2"/>
                      </a:solidFill>
                      <a:prstDash val="solid"/>
                      <a:round/>
                      <a:headEnd type="none" w="med" len="med"/>
                      <a:tailEnd type="none" w="med" len="med"/>
                    </a:lnL>
                    <a:lnR w="12700" cap="flat" cmpd="sng" algn="ctr">
                      <a:solidFill>
                        <a:srgbClr val="AA8DA2"/>
                      </a:solidFill>
                      <a:prstDash val="solid"/>
                      <a:round/>
                      <a:headEnd type="none" w="med" len="med"/>
                      <a:tailEnd type="none" w="med" len="med"/>
                    </a:lnR>
                    <a:lnT w="12700" cap="flat" cmpd="sng" algn="ctr">
                      <a:solidFill>
                        <a:srgbClr val="AA8DA2"/>
                      </a:solidFill>
                      <a:prstDash val="solid"/>
                      <a:round/>
                      <a:headEnd type="none" w="med" len="med"/>
                      <a:tailEnd type="none" w="med" len="med"/>
                    </a:lnT>
                    <a:lnB w="12700" cap="flat" cmpd="sng" algn="ctr">
                      <a:solidFill>
                        <a:srgbClr val="AA8DA2"/>
                      </a:solidFill>
                      <a:prstDash val="solid"/>
                      <a:round/>
                      <a:headEnd type="none" w="med" len="med"/>
                      <a:tailEnd type="none" w="med" len="med"/>
                    </a:lnB>
                    <a:solidFill>
                      <a:srgbClr val="FAF8EB"/>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900" spc="40">
                          <a:solidFill>
                            <a:srgbClr val="7D7773"/>
                          </a:solidFill>
                          <a:latin typeface="Helvetica-Light"/>
                          <a:ea typeface="Cardo" panose="02020600000000000000" pitchFamily="18" charset="-79"/>
                          <a:cs typeface="Cardo"/>
                        </a:rPr>
                        <a:t>July 2025</a:t>
                      </a:r>
                    </a:p>
                  </a:txBody>
                  <a:tcPr marT="91440" marB="91440" anchor="ctr">
                    <a:lnL w="12700" cap="flat" cmpd="sng" algn="ctr">
                      <a:solidFill>
                        <a:srgbClr val="AA8DA2"/>
                      </a:solidFill>
                      <a:prstDash val="solid"/>
                      <a:round/>
                      <a:headEnd type="none" w="med" len="med"/>
                      <a:tailEnd type="none" w="med" len="med"/>
                    </a:lnL>
                    <a:lnR w="12700" cap="flat" cmpd="sng" algn="ctr">
                      <a:solidFill>
                        <a:srgbClr val="AA8DA2"/>
                      </a:solidFill>
                      <a:prstDash val="solid"/>
                      <a:round/>
                      <a:headEnd type="none" w="med" len="med"/>
                      <a:tailEnd type="none" w="med" len="med"/>
                    </a:lnR>
                    <a:lnT w="12700" cap="flat" cmpd="sng" algn="ctr">
                      <a:solidFill>
                        <a:srgbClr val="AA8DA2"/>
                      </a:solidFill>
                      <a:prstDash val="solid"/>
                      <a:round/>
                      <a:headEnd type="none" w="med" len="med"/>
                      <a:tailEnd type="none" w="med" len="med"/>
                    </a:lnT>
                    <a:lnB w="12700" cap="flat" cmpd="sng" algn="ctr">
                      <a:solidFill>
                        <a:srgbClr val="AA8DA2"/>
                      </a:solidFill>
                      <a:prstDash val="solid"/>
                      <a:round/>
                      <a:headEnd type="none" w="med" len="med"/>
                      <a:tailEnd type="none" w="med" len="med"/>
                    </a:lnB>
                    <a:solidFill>
                      <a:srgbClr val="FAF8EB"/>
                    </a:solidFill>
                  </a:tcPr>
                </a:tc>
                <a:extLst>
                  <a:ext uri="{0D108BD9-81ED-4DB2-BD59-A6C34878D82A}">
                    <a16:rowId xmlns:a16="http://schemas.microsoft.com/office/drawing/2014/main" val="4185832082"/>
                  </a:ext>
                </a:extLst>
              </a:tr>
              <a:tr h="370840">
                <a:tc>
                  <a:txBody>
                    <a:bodyPr/>
                    <a:lstStyle/>
                    <a:p>
                      <a:r>
                        <a:rPr lang="en-US" sz="1000">
                          <a:solidFill>
                            <a:srgbClr val="7D7773"/>
                          </a:solidFill>
                          <a:latin typeface="Work Sans" pitchFamily="2" charset="0"/>
                          <a:cs typeface="Helvetica-Light"/>
                        </a:rPr>
                        <a:t>AGING</a:t>
                      </a:r>
                      <a:endParaRPr lang="en-US" sz="1000"/>
                    </a:p>
                  </a:txBody>
                  <a:tcPr marT="91440" marB="91440" anchor="ctr">
                    <a:lnL w="12700" cap="flat" cmpd="sng" algn="ctr">
                      <a:solidFill>
                        <a:srgbClr val="AA8DA2"/>
                      </a:solidFill>
                      <a:prstDash val="solid"/>
                      <a:round/>
                      <a:headEnd type="none" w="med" len="med"/>
                      <a:tailEnd type="none" w="med" len="med"/>
                    </a:lnL>
                    <a:lnR w="12700" cap="flat" cmpd="sng" algn="ctr">
                      <a:solidFill>
                        <a:srgbClr val="AA8DA2"/>
                      </a:solidFill>
                      <a:prstDash val="solid"/>
                      <a:round/>
                      <a:headEnd type="none" w="med" len="med"/>
                      <a:tailEnd type="none" w="med" len="med"/>
                    </a:lnR>
                    <a:lnT w="12700" cap="flat" cmpd="sng" algn="ctr">
                      <a:solidFill>
                        <a:srgbClr val="AA8DA2"/>
                      </a:solidFill>
                      <a:prstDash val="solid"/>
                      <a:round/>
                      <a:headEnd type="none" w="med" len="med"/>
                      <a:tailEnd type="none" w="med" len="med"/>
                    </a:lnT>
                    <a:lnB w="12700" cap="flat" cmpd="sng" algn="ctr">
                      <a:solidFill>
                        <a:srgbClr val="AA8DA2"/>
                      </a:solidFill>
                      <a:prstDash val="solid"/>
                      <a:round/>
                      <a:headEnd type="none" w="med" len="med"/>
                      <a:tailEnd type="none" w="med" len="med"/>
                    </a:lnB>
                    <a:solidFill>
                      <a:srgbClr val="FAF8EB"/>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000">
                          <a:solidFill>
                            <a:srgbClr val="7D7773"/>
                          </a:solidFill>
                          <a:effectLst/>
                          <a:latin typeface="Helvetica-Light"/>
                          <a:cs typeface="Cardo"/>
                        </a:rPr>
                        <a:t>22 months in French oak barrels: 52% new, 48% neutral</a:t>
                      </a:r>
                    </a:p>
                  </a:txBody>
                  <a:tcPr marT="91440" marB="91440" anchor="ctr">
                    <a:lnL w="12700" cap="flat" cmpd="sng" algn="ctr">
                      <a:solidFill>
                        <a:srgbClr val="AA8DA2"/>
                      </a:solidFill>
                      <a:prstDash val="solid"/>
                      <a:round/>
                      <a:headEnd type="none" w="med" len="med"/>
                      <a:tailEnd type="none" w="med" len="med"/>
                    </a:lnL>
                    <a:lnR w="12700" cap="flat" cmpd="sng" algn="ctr">
                      <a:solidFill>
                        <a:srgbClr val="AA8DA2"/>
                      </a:solidFill>
                      <a:prstDash val="solid"/>
                      <a:round/>
                      <a:headEnd type="none" w="med" len="med"/>
                      <a:tailEnd type="none" w="med" len="med"/>
                    </a:lnR>
                    <a:lnT w="12700" cap="flat" cmpd="sng" algn="ctr">
                      <a:solidFill>
                        <a:srgbClr val="AA8DA2"/>
                      </a:solidFill>
                      <a:prstDash val="solid"/>
                      <a:round/>
                      <a:headEnd type="none" w="med" len="med"/>
                      <a:tailEnd type="none" w="med" len="med"/>
                    </a:lnT>
                    <a:lnB w="12700" cap="flat" cmpd="sng" algn="ctr">
                      <a:solidFill>
                        <a:srgbClr val="AA8DA2"/>
                      </a:solidFill>
                      <a:prstDash val="solid"/>
                      <a:round/>
                      <a:headEnd type="none" w="med" len="med"/>
                      <a:tailEnd type="none" w="med" len="med"/>
                    </a:lnB>
                    <a:solidFill>
                      <a:srgbClr val="FAF8EB"/>
                    </a:solidFill>
                  </a:tcPr>
                </a:tc>
                <a:extLst>
                  <a:ext uri="{0D108BD9-81ED-4DB2-BD59-A6C34878D82A}">
                    <a16:rowId xmlns:a16="http://schemas.microsoft.com/office/drawing/2014/main" val="3979291039"/>
                  </a:ext>
                </a:extLst>
              </a:tr>
            </a:tbl>
          </a:graphicData>
        </a:graphic>
      </p:graphicFrame>
      <p:pic>
        <p:nvPicPr>
          <p:cNvPr id="8" name="Picture 7">
            <a:extLst>
              <a:ext uri="{FF2B5EF4-FFF2-40B4-BE49-F238E27FC236}">
                <a16:creationId xmlns:a16="http://schemas.microsoft.com/office/drawing/2014/main" id="{3B209532-C129-7325-FDCF-153AF02C3F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061" y="1396943"/>
            <a:ext cx="3222800" cy="8697999"/>
          </a:xfrm>
          <a:prstGeom prst="rect">
            <a:avLst/>
          </a:prstGeom>
        </p:spPr>
      </p:pic>
    </p:spTree>
    <p:extLst>
      <p:ext uri="{BB962C8B-B14F-4D97-AF65-F5344CB8AC3E}">
        <p14:creationId xmlns:p14="http://schemas.microsoft.com/office/powerpoint/2010/main" val="37924378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55349ACC6A9FC4B949BF195700B3AFA" ma:contentTypeVersion="14" ma:contentTypeDescription="Create a new document." ma:contentTypeScope="" ma:versionID="2a35539fc4abe959f2d1dadfe379f36c">
  <xsd:schema xmlns:xsd="http://www.w3.org/2001/XMLSchema" xmlns:xs="http://www.w3.org/2001/XMLSchema" xmlns:p="http://schemas.microsoft.com/office/2006/metadata/properties" xmlns:ns2="e0605c56-3438-43cc-aaeb-af8c87af842a" xmlns:ns3="49313576-dfd5-43d3-bbb1-466d161d0ed9" targetNamespace="http://schemas.microsoft.com/office/2006/metadata/properties" ma:root="true" ma:fieldsID="411b2b3cc69b137ce429fe2ff9baad81" ns2:_="" ns3:_="">
    <xsd:import namespace="e0605c56-3438-43cc-aaeb-af8c87af842a"/>
    <xsd:import namespace="49313576-dfd5-43d3-bbb1-466d161d0ed9"/>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605c56-3438-43cc-aaeb-af8c87af842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e91ef1e-6d29-4ac3-ab24-fa57bd067b6b" ma:termSetId="09814cd3-568e-fe90-9814-8d621ff8fb84" ma:anchorId="fba54fb3-c3e1-fe81-a776-ca4b69148c4d" ma:open="true" ma:isKeyword="false">
      <xsd:complexType>
        <xsd:sequence>
          <xsd:element ref="pc:Terms" minOccurs="0" maxOccurs="1"/>
        </xsd:sequence>
      </xsd:complex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9313576-dfd5-43d3-bbb1-466d161d0ed9"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0605c56-3438-43cc-aaeb-af8c87af842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9C8255E-12A7-4310-AF03-5A8987DA7F90}">
  <ds:schemaRefs>
    <ds:schemaRef ds:uri="49313576-dfd5-43d3-bbb1-466d161d0ed9"/>
    <ds:schemaRef ds:uri="e0605c56-3438-43cc-aaeb-af8c87af842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A3BCCB0-A7D5-4EF6-9BEC-17933D404758}">
  <ds:schemaRefs>
    <ds:schemaRef ds:uri="49313576-dfd5-43d3-bbb1-466d161d0ed9"/>
    <ds:schemaRef ds:uri="e0605c56-3438-43cc-aaeb-af8c87af842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B3E27ED-C262-4641-8AD0-967CF99E4E5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403</Words>
  <Application>Microsoft Office PowerPoint</Application>
  <PresentationFormat>Custom</PresentationFormat>
  <Paragraphs>35</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Aptos</vt:lpstr>
      <vt:lpstr>Aptos Display</vt:lpstr>
      <vt:lpstr>Arial</vt:lpstr>
      <vt:lpstr>Cardo</vt:lpstr>
      <vt:lpstr>Helvetica-Light</vt:lpstr>
      <vt:lpstr>Times New Roman</vt:lpstr>
      <vt:lpstr>Work Sans</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Elizabeth Robinson</dc:creator>
  <cp:lastModifiedBy>Sara Rathbun</cp:lastModifiedBy>
  <cp:revision>1</cp:revision>
  <cp:lastPrinted>2025-03-07T05:02:58Z</cp:lastPrinted>
  <dcterms:created xsi:type="dcterms:W3CDTF">2021-03-24T19:07:21Z</dcterms:created>
  <dcterms:modified xsi:type="dcterms:W3CDTF">2026-08-10T18:22:26Z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2021-03-23T00:00:00Z</vt:filetime>
  </property>
  <property fmtid="{D5CDD505-2E9C-101B-9397-08002B2CF9AE}" pid="3" name="Creator">
    <vt:lpwstr>Adobe InDesign 14.0 (Macintosh)</vt:lpwstr>
  </property>
  <property fmtid="{D5CDD505-2E9C-101B-9397-08002B2CF9AE}" pid="4" name="LastSaved">
    <vt:filetime>2021-03-24T00:00:00Z</vt:filetime>
  </property>
  <property fmtid="{D5CDD505-2E9C-101B-9397-08002B2CF9AE}" pid="5" name="ContentTypeId">
    <vt:lpwstr>0x010100655349ACC6A9FC4B949BF195700B3AFA</vt:lpwstr>
  </property>
  <property fmtid="{D5CDD505-2E9C-101B-9397-08002B2CF9AE}" pid="6" name="MediaServiceImageTags">
    <vt:lpwstr/>
  </property>
</Properties>
</file>